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B1A57-974D-42B2-8BD6-93B7508FF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53EF9-EE50-4765-AA98-54AAD0CF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CD6EF-A83A-49D9-94D8-A42636454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5C69F-351D-4716-8327-80694FEB0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385FB1-1F1F-40D7-9DF5-2104E7A7D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8E89C-48BC-4973-B13C-3DD64EA0B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BC557B-93CE-46E8-B74B-0C07396FE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198DB-E35C-43DD-A28C-63625F506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D9D7F-5A95-4BAC-A64C-97645B8C9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035F1-D4B4-4406-ADAE-FF05AEF0F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732C2-60D5-42F8-83AD-3AF5A059B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36117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中国企业国际营销案例分析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中国企业国际营销概况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中国企业国际营销案例分析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中国企业国际营销的成功因素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中国企业国际营销面临的挑战与对策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本主题聚焦于中国企业在国际市场中的营销策略与实践，通过案例研究的方式，深入剖析企业在国际化进程中的成功与挑战。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中国企业国际营销案例分析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选取具有代表性的中国企业，如华为、阿里巴巴、联想等，分析其在国际市场中的营销策略、品牌建设、渠道拓展等方面的实践。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通过案例分析，总结中国企业在国际市场中的成功经验与教训，为其他中国企业提供借鉴与启示，推动中国企业国际化进程的健康发展。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提升中国企业在国际市场中的竞争力，促进企业创新与品牌建设，加强中国企业在全球价值链中的地位与影响力。同时，对于学术界而言，本主题研究有助于丰富国际市场营销理论，为相关学科的发展做出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中国企业国际营销概况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20世纪80年代初，中国企业开始探索国际营销，主要通过出口方式进入国际市场。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20世纪90年代至21世纪初，中国企业逐步扩大国际营销规模，开始在海外建立销售渠道和生产基地。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近年来，中国企业国际营销进入成熟阶段，越来越多企业通过并购、合资等方式深化国际合作，提高品牌知名度和市场份额。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中国企业国际营销的发展历程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中国企业国际营销的现状和特点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多元化市场布局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中国企业已经成功进入众多国家和地区的市场，形成了多元化的市场布局。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中国企业在国际营销中注重品牌建设与推广，通过广告、公关、促销等多种手段提高品牌知名度和美誉度。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低成本、高性价比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中国企业产品以低成本、高性价比优势在国际市场上具有一定竞争力。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近年来，中国企业在技术创新、产品研发等方面取得显著进展，通过创新驱动提高国际竞争力。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中国企业国际营销案例分析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多元化市场拓展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华为的国际营销战略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华为以技术领先者形象定位，强调其创新能力和高端品质，致力于成为全球通信行业的领导者。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华为重视与当地运营商、渠道商等合作伙伴建立长期稳定的合作关系，共同开拓市场。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华为采取多元化市场拓展策略，针对不同国家和地区制定差异化营销策略，以满足当地市场需求。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华为持续加大在研发领域的投入，推出具有竞争力的产品和服务，以技术创新驱动市场拓展。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全球化战略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本地化运营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多元化业务拓展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阿里巴巴的国际电商布局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阿里巴巴在海外市场采取本地化运营策略，与当地合作伙伴共同开展市场营销、物流配送等工作，提高服务质量和用户体验。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阿里巴巴不仅在电商领域有所建树，还通过投资、收购等方式拓展金融、云计算、物流等多元化业务，构建完整的生态系统。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阿里巴巴注重品牌推广，通过举办大型活动、赞助赛事等方式提高品牌知名度和影响力。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阿里巴巴致力于打造全球化的电商平台，通过收购和合作等方式拓展海外市场，为全球商家和消费者提供服务。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联想采用多品牌战略，针对不同市场和消费群体推出不同品牌的产品，以满足全球范围内的多样化需求。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多品牌战略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联想关注企业社会责任和可持续发展，积极参与公益事业和环保活动，树立良好的企业形象。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社会责任与可持续发展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联想注重产品品质和创新能力的提升，不断推出具有竞争力的新品，提高品牌形象和市场地位。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品质与创新并重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联想加强国际化团队建设，吸引全球优秀人才为其所用，提高品牌的国际化水平。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国际化团队建设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联想的全球品牌建设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https://d.book118.com/408036117110006037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2024-09-17T15:19:12.946</cp:lastPrinted>
  <dcterms:created xsi:type="dcterms:W3CDTF">2024-09-17T07:19:12Z</dcterms:created>
  <dcterms:modified xsi:type="dcterms:W3CDTF">2024-09-17T07:19:15Z</dcterms:modified>
</cp:coreProperties>
</file>