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3CF72-2F65-49E8-8E5C-4B57E2062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61A5A-E3D8-46FC-849F-A2BFE7473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76CE2-83EB-4A54-A92D-7E8C6CEC2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4C805-D315-4446-8875-3EA7E097B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E87A22-7AFE-4DB4-9178-A01C37EFD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4C4B79-8630-4F49-9DFC-9A2EC776A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8C0273-DDB4-4482-9C5B-6E9900FD6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A88B6B-71C1-43E7-968D-8BD549F21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01225-8FD1-4229-B5C9-6DED068F4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FEDEA-D5D2-4625-A4BB-E29C81A2E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C2259-EC42-44E8-9C37-29507AFA0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37012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出入境动物及动物产品的检疫与报检课件优秀资料\n## 1.出入境动物及动物产品检疫与报检概述\n### 1.1出入境动物及动物产品检疫的重要性\n### 1.2出入境动物及动物产品报检的程序和要求\n### 1.3出入境动物及动物产品检疫与报检的法律依据\n## 2.出入境动物及动物产品检疫方法与标准\n### 2.1动物疫病检测方法与技术\n### 2.2动物及动物产品残留物检测方法\n### 2.3动植物检验检疫标准与规定\n## 3.出入境动物及动物产品报检材料与准备\n### 3.1动物及动物产品报检所需材料\n### 3.2动物及动物产品包装与运输要求\n### 3.3企业报检注意事项与技巧\n## 4.出入境动物及动物产品检疫与报检流程\n### 4.1出入境动物及动物产品报检流程概述\n### 4.2动物及动物产品入境检疫流程详解\n### 4.3动物及动物产品出境检疫流程详解\n## 5.出入境动物及动物产品检疫与报检热点问题解答\n### 5.1出入境动物及动物产品检疫与报检中的常见问题\n### 5.2出入境动物及动物产品检疫与报检中的法律责任\n### 5.3出入境动物及动物产品检疫与报检的未来发展趋势\n## 6.案例分析：出入境动物及动物产品检疫与报检成功案例\n### 6.1入境动物及动物产品检疫与报检成功案例\n### 6.2出境动物及动物产品检疫与报检成功案例\n### 6.3动物及动物产品检疫与报检中的经验教训与改进措施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000"/>
              <a:t>出入境动物及动物产品的检疫与报检课件优秀资料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出入境动物及动物产品检疫与报检概述</a:t>
            </a:r>
            <a:endParaRPr/>
          </a:p>
        </p:txBody>
      </p:sp>
      <p:sp>
        <p:nvSpPr>
          <p:cNvPr id="14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4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保护国家安全</a:t>
                </a:r>
                <a:endParaRPr/>
              </a:p>
            </p:txBody>
          </p:sp>
          <p:sp>
            <p:nvSpPr>
              <p:cNvPr id="23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防止动物疫病传入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防止外来物种入侵</a:t>
                </a:r>
                <a:endParaRPr/>
              </a:p>
            </p:txBody>
          </p:sp>
        </p:grpSp>
        <p:grpSp>
          <p:nvGrpSpPr>
            <p:cNvPr id="23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保护生态环境</a:t>
                </a:r>
                <a:endParaRPr/>
              </a:p>
            </p:txBody>
          </p:sp>
          <p:sp>
            <p:nvSpPr>
              <p:cNvPr id="24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防止动物疫病传播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减少对生态环境的破坏</a:t>
                </a:r>
                <a:endParaRPr/>
              </a:p>
            </p:txBody>
          </p:sp>
        </p:grpSp>
        <p:grpSp>
          <p:nvGrpSpPr>
            <p:cNvPr id="24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促进经济发展</a:t>
                </a:r>
                <a:endParaRPr/>
              </a:p>
            </p:txBody>
          </p:sp>
          <p:sp>
            <p:nvSpPr>
              <p:cNvPr id="24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促进对外贸易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促进农业、畜牧业发展</a:t>
                </a:r>
                <a:endParaRPr/>
              </a:p>
            </p:txBody>
          </p:sp>
        </p:grpSp>
      </p:grpSp>
      <p:pic>
        <p:nvPicPr>
          <p:cNvPr id="24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出入境动物及动物产品检疫的重要性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出入境动物及动物产品报检的程序和要求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报检程序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填写报检申请表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提供相关证明材料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接受现场检疫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等待检疫结果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报检要求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提供真实的报检信息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严格按照规定包装运输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遵守检疫法律法规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国际法律法规</a:t>
                </a:r>
                <a:endParaRPr/>
              </a:p>
            </p:txBody>
          </p:sp>
          <p:sp>
            <p:nvSpPr>
              <p:cNvPr id="2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世界动物卫生组织（OIE）规定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国际贸易法规定</a:t>
                </a:r>
                <a:endParaRPr/>
              </a:p>
            </p:txBody>
          </p:sp>
          <p:sp>
            <p:nvSpPr>
              <p:cNvPr id="2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国内法律法规</a:t>
                </a:r>
                <a:endParaRPr/>
              </a:p>
            </p:txBody>
          </p:sp>
          <p:sp>
            <p:nvSpPr>
              <p:cNvPr id="2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动物防疫法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出入境动植物检疫法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食品安全法</a:t>
                </a:r>
                <a:endParaRPr/>
              </a:p>
            </p:txBody>
          </p:sp>
          <p:sp>
            <p:nvSpPr>
              <p:cNvPr id="2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出入境动物及动物产品检疫与报检的法律依据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出入境动物及动物产品检疫方法与标准</a:t>
            </a:r>
            <a:endParaRPr/>
          </a:p>
        </p:txBody>
      </p:sp>
      <p:sp>
        <p:nvSpPr>
          <p:cNvPr id="28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8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5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8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89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90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9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显微镜检查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分子生物学方法</a:t>
                </a:r>
                <a:endParaRPr/>
              </a:p>
            </p:txBody>
          </p:sp>
          <p:sp>
            <p:nvSpPr>
              <p:cNvPr id="292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病原体检测方法</a:t>
                </a:r>
                <a:endParaRPr/>
              </a:p>
            </p:txBody>
          </p:sp>
        </p:grpSp>
        <p:grpSp>
          <p:nvGrpSpPr>
            <p:cNvPr id="293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9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免疫学检测方法</a:t>
                </a:r>
                <a:endParaRPr/>
              </a:p>
            </p:txBody>
          </p:sp>
          <p:sp>
            <p:nvSpPr>
              <p:cNvPr id="29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酶联免疫吸附试验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免疫层析试验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荧光免疫试验</a:t>
                </a:r>
                <a:endParaRPr/>
              </a:p>
            </p:txBody>
          </p:sp>
        </p:grpSp>
        <p:grpSp>
          <p:nvGrpSpPr>
            <p:cNvPr id="296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9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生化检测方法</a:t>
                </a:r>
                <a:endParaRPr/>
              </a:p>
            </p:txBody>
          </p:sp>
          <p:sp>
            <p:nvSpPr>
              <p:cNvPr id="298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酶活性测定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蛋白质含量测定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代谢产物测定</a:t>
                </a:r>
                <a:endParaRPr/>
              </a:p>
            </p:txBody>
          </p: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动物疫病检测方法与技术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0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1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2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残留药物检测方法</a:t>
                </a:r>
                <a:endParaRPr/>
              </a:p>
            </p:txBody>
          </p:sp>
          <p:sp>
            <p:nvSpPr>
              <p:cNvPr id="3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高效液相色谱法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气相色谱法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液质联用法</a:t>
                </a:r>
                <a:endParaRPr/>
              </a:p>
            </p:txBody>
          </p:sp>
          <p:sp>
            <p:nvSpPr>
              <p:cNvPr id="3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残留污染物检测方法</a:t>
                </a:r>
                <a:endParaRPr/>
              </a:p>
            </p:txBody>
          </p:sp>
          <p:sp>
            <p:nvSpPr>
              <p:cNvPr id="3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重金属检测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有机污染物检测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微生物检测</a:t>
                </a:r>
                <a:endParaRPr/>
              </a:p>
            </p:txBody>
          </p:sp>
          <p:sp>
            <p:nvSpPr>
              <p:cNvPr id="3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动物及动物产品残留物检测方法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动植物检验检疫标准与规定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国际食品法典（CAC）标准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世界卫生组织（WHO）标准</a:t>
                </a:r>
                <a:endParaRPr/>
              </a:p>
            </p:txBody>
          </p:sp>
          <p:pic>
            <p:nvPicPr>
              <p:cNvPr id="3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国内标准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国家食品安全标准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农业行业标准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检验检疫行业标准</a:t>
                </a:r>
                <a:endParaRPr/>
              </a:p>
            </p:txBody>
          </p:sp>
          <p:pic>
            <p:nvPicPr>
              <p:cNvPr id="3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出入境动物及动物产品报检材料与准备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报关单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发票</a:t>
                </a:r>
                <a:endParaRPr/>
              </a:p>
            </p:txBody>
          </p:sp>
          <p:sp>
            <p:nvSpPr>
              <p:cNvPr id="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报关材料</a:t>
                </a:r>
                <a:endParaRPr/>
              </a:p>
            </p:txBody>
          </p:sp>
        </p:grpSp>
        <p:grpSp>
          <p:nvGrpSpPr>
            <p:cNvPr id="1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检疫证书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健康证明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疫苗注射记录</a:t>
                </a:r>
                <a:endParaRPr/>
              </a:p>
            </p:txBody>
          </p:sp>
          <p:sp>
            <p:nvSpPr>
              <p:cNvPr id="2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动物相关材料</a:t>
                </a:r>
                <a:endParaRPr/>
              </a:p>
            </p:txBody>
          </p:sp>
          <p:sp>
            <p:nvSpPr>
              <p:cNvPr id="2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原产地证明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质量证明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包装证明</a:t>
                </a:r>
                <a:endParaRPr/>
              </a:p>
            </p:txBody>
          </p:sp>
          <p:sp>
            <p:nvSpPr>
              <p:cNvPr id="2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产品相关材料</a:t>
                </a:r>
                <a:endParaRPr/>
              </a:p>
            </p:txBody>
          </p:sp>
          <p:sp>
            <p:nvSpPr>
              <p:cNvPr id="2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动物及动物产品报检所需材料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包装要求</a:t>
                </a:r>
                <a:endParaRPr/>
              </a:p>
            </p:txBody>
          </p:sp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选用符合要求的包装材料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确保包装完好无损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标明相关信息</a:t>
                </a:r>
                <a:endParaRPr/>
              </a:p>
            </p:txBody>
          </p:sp>
          <p:sp>
            <p:nvSpPr>
              <p:cNvPr id="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运输要求</a:t>
                </a:r>
                <a:endParaRPr/>
              </a:p>
            </p:txBody>
          </p:sp>
          <p:sp>
            <p:nvSpPr>
              <p:cNvPr id="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采用符合条件的运输工具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防止运输过程中的污染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保持适当的温度、湿度条件</a:t>
                </a:r>
                <a:endParaRPr/>
              </a:p>
            </p:txBody>
          </p:sp>
          <p:sp>
            <p:nvSpPr>
              <p:cNvPr id="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动物及动物产品包装与运输要求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企业报检注意事项与技巧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提前准备报检材料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遵守报检程序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支付相关费用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了解报检流程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与检验检疫部门保持良好沟通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提高产品质量</a:t>
                </a:r>
                <a:endParaRPr/>
              </a:p>
            </p:txBody>
          </p:sp>
          <p:pic>
            <p:nvPicPr>
              <p:cNvPr id="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https://d.book118.com/408037012121006037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出入境动物及动物产品的检疫与报检课件优秀资料</vt:lpstr>
      <vt:lpstr>出入境动物及动物产品检疫与报检概述</vt:lpstr>
      <vt:lpstr>PowerPoint Presentation</vt:lpstr>
      <vt:lpstr>PowerPoint Presentation</vt:lpstr>
      <vt:lpstr>PowerPoint Presentation</vt:lpstr>
      <vt:lpstr>出入境动物及动物产品检疫方法与标准</vt:lpstr>
      <vt:lpstr>PowerPoint Presentation</vt:lpstr>
      <vt:lpstr>PowerPoint Presentation</vt:lpstr>
      <vt:lpstr>PowerPoint Presentation</vt:lpstr>
      <vt:lpstr>出入境动物及动物产品报检材料与准备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2024-09-17T18:15:32.894</cp:lastPrinted>
  <dcterms:created xsi:type="dcterms:W3CDTF">2024-09-17T10:15:32Z</dcterms:created>
  <dcterms:modified xsi:type="dcterms:W3CDTF">2024-09-17T10:15:34Z</dcterms:modified>
</cp:coreProperties>
</file>