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F9C338-32BD-47F2-AA52-0607C1B73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95E0AE-B343-4FE6-A97C-5DCECB2032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B225C7-6A1A-4278-A37B-6E68423410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655C43-9067-46D7-9F3C-B2763944C9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B8C401-813E-4867-BB88-B5A89E2CDE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AE767D-FB3C-441A-90A6-2A64524FE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BC963F9-184E-4927-AD12-128FE42DEE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8F2FC4-134A-4823-8D55-3F058A9EC0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5E015E-3499-4DF7-B568-4FF955EDFB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4DC881-A21C-460C-B9C4-739F3149DA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AE9745-4B6B-46CE-89D6-A3EDAF72CD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803701412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财务管理制度改革与创新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2025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传统财务管理制度的局限性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财务管理制度改革的方向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财务管理创新的策略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财务管理制度改革与创新的保障措施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5664" b="5664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随着全球经济一体化的加速，企业面临的竞争日益激烈，财务管理制度改革与创新成为企业应对挑战的重要手段。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经济全球化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信息技术、大数据和人工智能等技术的快速发展，为财务管理制度改革与创新提供了技术支持和可能性。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技术进步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国内外法律法规的变化对企业财务管理提出了新的要求，企业需要适应这些变化并进行财务管理制度的改革与创新。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法律法规变化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460" b="246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342" b="534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改革与创新的意义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提高企业竞争力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通过财务管理制度的改革与创新，企业可以提高财务管理效率，优化资源配置，降低成本，从而提升企业的竞争力。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促进企业发展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财务管理制度的改革与创新有助于企业发现新的发展机会，拓展业务领域，实现可持续发展。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保障企业财务安全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通过财务管理制度的改革与创新，企业可以加强内部控制，防范财务风险，确保企业财务安全。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传统财务管理制度的局限性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传统财务管理更注重短期收益，缺乏对企业长期发展战略的考虑。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缺乏战略管理意识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风险管理意识不足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3167" r="231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内部控制观念薄弱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083" b="1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对财务风险认识不足，缺乏有效的风险预警和应对机制。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对内部控制的重要性认识不够，导致内部控制体系不健全。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财务管理观念落后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传统财务管理制度可能存在不合理之处，如权责划分不明确、流程不规范等。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9458" r="945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000" r="90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制度设计不合理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由于缺乏有效的监督和考核机制，导致财务管理制度执行不力。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制度执行不力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财务管理制度未能及时跟上企业发展和市场变化，导致其适用性下降。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制度更新滞后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财务管理制度不健全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信息孤岛现象严重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各部门之间缺乏信息共享，导致信息孤岛现象严重。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技术手段落后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财务管理信息化所采用的技术手段相对落后，无法满足高效、准确的管理需求。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信息化人才匮乏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缺乏具备财务管理和信息化技能的复合型人才，制约了财务管理信息化的推进。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财务管理信息化程度低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财务管理制度改革的方向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树立价值创造理念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将财务管理目标与企业战略目标相结合，以价值创造为核心，提升企业价值。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强化风险管理意识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建立健全风险管理机制，提高企业对市场变化的应对能力，降低经营风险。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注重财务管理信息化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运用信息技术手段提升财务管理效率，实现财务数据共享，提高决策支持能力。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更新财务管理观念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通过预算的编制、执行、调整和考核，实现对企业资源的合理配置和有效利用。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制定全面预算管理制度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建立健全内部控制体系，规范财务管理流程，防范财务风险。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推行内部控制制度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通过设定合理的绩效指标，对财务管理效果进行科学评价，促进财务管理水平的提升。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建立财务绩效评价体系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完善财务管理制度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https://d.book118.com/408037014126006037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2024-09-17T20:54:15.185</cp:lastPrinted>
  <dcterms:created xsi:type="dcterms:W3CDTF">2024-09-17T12:54:15Z</dcterms:created>
  <dcterms:modified xsi:type="dcterms:W3CDTF">2024-09-17T12:54:17Z</dcterms:modified>
</cp:coreProperties>
</file>