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0FF449-AC9C-4D69-8D1E-9356906B3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CB9FD-5A08-4128-A4A1-42BFBFFA9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182729-DB3A-49AA-A2EF-EB09AE1B0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F673FC-5303-4786-AFF8-B39F9649C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6B0125-DF8D-46D6-9F75-DD269F167D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0DD917-2BC8-4A62-8040-3B1C52BDB6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33D457-02BA-4924-A7AF-96BD39A27C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ABD967-2FE2-4193-A58E-7C3B20FB9C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E8F83-DAB9-42F8-982C-D1F267592D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B774AA-E6CE-457B-AB07-9BB441F7F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8531D-55D9-4D91-ACEE-EAA9ED6A4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3702702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有效的环境安全培训评估与反馈机制</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环境安全培训的重要性</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环境安全培训的内容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培训评估的方法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反馈机制的建立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持续改进的策略</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案例分享与借鉴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环境安全培训的重要性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提高员工的环境安全意识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增强员工对环境法律法规和公司环境政策的认知，提高环保意识。</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通过培训使员工了解环境保护的重要性，以及个人在环境保护中的角色和责任。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预防环境事故的发生</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通过培训提高员工对环境风险的认知和应对能力，降低事故发生的可能性。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培训可以帮助员工识别和纠正不安全行为，防止环境污染和资源浪费。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遵守国家和地方的环境法律法规是企业的法定义务，培训可以帮助企业合规经营。</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培训可以确保员工了解并遵循国家和地方的环境标准、政策和法规。</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符合法律法规的要求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环境安全培训的内容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基础的环境知识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气候变化与全球变暖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解释气候变化的原因、影响和应对措施。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生物多样性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介绍生物多样性的重要性以及如何保护生物多样性。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自然资源管理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探讨合理利用和管理自然资源的有效方法。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提供关于工厂和生产线安全操作的具体指导。</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工业生产安全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教授如何正确存储、使用和处理化学品。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化学品管理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提供针对各种机械和设备的安全操作指南。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机械和设备操作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教授如何快速应对火灾和爆炸事故。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火灾和爆炸应对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泄漏处理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紧急撤离程序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542" b="1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提供泄漏物质的处理方法和步骤。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指导员工在紧急情况下如何快速、安全地撤离。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介绍国家层面的环保法律法规和政策。</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国家环保法规</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解释地方环保部门制定的具体规定和要求。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地方环保规定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讨论国际上重要的环保协议和公约。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国际环保协议</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环保法律法规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培训评估的方法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书面测试是一种常见的评估方法，通过测试可以了解员工对环境安全知识的掌握程度。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书面测试通常包括选择题、简答题和论述题等形式，内容涵盖环境安全法规、操作规程、应急处理等方面的知识。通过评分可以评估员工对环境安全培训内容的理解和记忆程度。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书面测试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实际操作评估是检验员工在实际操作中应用环境安全知识的能力。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评估者观察员工的实际操作，包括设备使用、应急处理、危险品管理等，以评估员工在实际工作中对环境安全的执行情况和应对能力。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实际操作评估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反馈调查问卷是一种收集员工对环境安全培训的意见和建议的有效方式。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通过问卷调查，可以了解员工对培训内容、教学方法、课程安排等方面的看法和感受，从而针对性地改进培训计划和内容，提高培训效果。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反馈调查问卷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https://d.book118.com/408037027022006042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2024-09-21T03:44:13.674</cp:lastPrinted>
  <dcterms:created xsi:type="dcterms:W3CDTF">2024-09-20T19:44:13Z</dcterms:created>
  <dcterms:modified xsi:type="dcterms:W3CDTF">2024-09-20T19:44:15Z</dcterms:modified>
</cp:coreProperties>
</file>