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5BDE8-61F9-43EC-95D2-ADEAD5B38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A2A27-7689-45FA-B5CC-A4194E424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E62E3-E292-4C85-874D-39862DC29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DB6FD-4294-474D-8094-BD83CDFE9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35B272-3343-4E8A-B898-C73AF05FE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A6B5DE-2FE9-4C93-A5FA-5189A5E69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1384AB-65D0-49D5-A7A9-00739A088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EC8E8-CBB7-43D3-945A-4B683CD96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BDD1D-1361-46A0-9EC9-0AEAD3CDA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9F518-3FDC-4C24-BABC-4322BFA1E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61DED-52AA-44E8-BDE3-89F20660A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37056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护理人员应急预案培训课件设计与制作的高效原则与要点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应急预案培训重要性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高效原则在课件设计中的应用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课件制作要点分析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视觉传达在课件制作中运用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实际操作环节设计策略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持续改进方向和目标设定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应急预案培训重要性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通过培训，使护理人员充分认识到应急事件的重要性和紧迫性，提高应对突发事件的自觉性和主动性。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强化应急意识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通过模拟演练和案例分析，提高护理人员在应急事件中的操作技能和处理能力。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通过团队协作训练，增强护理人员之间的沟通和协作能力，形成高效的应急响应团队。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提升护理人员应对能力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通过应急预案培训，使护理人员在紧急情况下能够迅速、准确地采取相应措施，保障患者生命安全。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通过规范的应急处理流程，减少医疗差错和不良事件的发生，提高医疗质量和患者满意度。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保障患者安全与医疗质量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应急预案培训是医疗机构履行法律法规要求的重要措施，如《医疗事故处理条例》等。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按照相关行业标准，如《医院评价标准》等，开展应急预案培训，确保培训内容和效果符合要求。通过培训，使护理人员了解和掌握相关法律法规和行业标准对应急预案的要求，确保在实际工作中能够依法依规进行应急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符合行业标准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法律法规要求及行业标准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高效原则在课件设计中的应用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针对护理人员实际需求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课件内容应紧密围绕护理人员在应急处理中的实际需求，提供有针对性的知识和技能培训。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针对不同层次护理人员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根据护理人员的职称、经验等差异，设计不同难度的课件内容，确保培训效果。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针对特定应急场景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课件应涵盖各类常见应急场景，如突发病情、设备故障等，提供具体的应对策略和操作方法。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提供实用技巧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分享护理人员在应急处理中的实用经验和技巧，提高他们应对突发情况的能力。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贴近实际工作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课件内容应紧密结合护理工作实际，注重实践性和可操作性，让护理人员能够快速掌握并应用于实际工作中。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强化案例分析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通过案例分析，让护理人员了解应急处理的实际效果和应用价值，增强他们的学习动力。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采用生动有趣的教学方式，如情景模拟、角色扮演等，激发护理人员的学习兴趣和参与热情。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更新教学内容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定期更新课件内容，引入最新的护理理念和技术成果，确保培训内容的时效性和先进性。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鼓励护理人员在培训过程中提出自己的想法和建议，促进创新思维的发展和应用。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通过提问、讨论等方式加强课堂互动，让护理人员积极参与其中，提高培训效果。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加强课堂互动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组织护理人员进行小组合作学习和讨论，促进彼此之间的交流和协作。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开展小组合作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利用在线学习平台提供的学习资源和交流工具，打破时间和空间的限制，实现随时随地的互动学习。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利用在线平台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课件制作要点分析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4" b="29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明确护理人员应急预案培训的具体目标，如提高应对突发事件的能力、掌握急救技能等。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了解护理人员的实际需求，包括知识水平、技能水平、学习态度等，以制定符合其需求的课件内容。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明确培训目标与对象需求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分析对象需求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根据培训目标和对象需求，选择相关的应急预案知识和技能作为课件内容。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合理规划课件的结构布局，包括标题、目录、正文、总结等部分，使课件条理清晰、易于理解。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合理规划内容与结构布局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125" r="11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采用多种教学方法，如讲解、演示、案例分析等，以提高教学效果。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运用多媒体技术，如PPT、视频、动画等，使课件更加生动、形象。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选用恰当教学方法和手段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设计合理的评价机制，对护理人员的学习效果进行评估，以便及时发现问题并改进。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建立有效的反馈机制，收集护理人员对课件的意见和建议，不断完善课件内容和教学方法。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注重评价与反馈机制建立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https://d.book118.com/408037056107006036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2024-09-16T02:52:00.871</cp:lastPrinted>
  <dcterms:created xsi:type="dcterms:W3CDTF">2024-09-15T18:52:00Z</dcterms:created>
  <dcterms:modified xsi:type="dcterms:W3CDTF">2024-09-15T18:52:03Z</dcterms:modified>
</cp:coreProperties>
</file>