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6A7E39-733C-4CCC-8A6B-222BDFD4B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F1FE6-6D72-4EE6-A094-467B6B3DD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C3BEF7-3307-4E95-9966-DE34ED5F8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E5BB53-CCA1-4101-99CE-106E8FD82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689582-181E-4278-933D-C7B94CCCC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C1C40A-31E1-4C8B-BCC4-5894C603CE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431456-6227-46AF-B275-3BC967BF27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B2E07-FB94-4160-92BB-A14C0B76DC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FC6E1-E629-4334-AAC8-780EC460E9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7D2EC-5532-4FA7-8D36-8A5F50F5D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8FA4F-A849-49A1-B2E9-D3736022A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40070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智能烹饪设备的应用前景</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智能烹饪设备的定义与分类
 市场需求分析及增长趋势
 技术发展现状及瓶颈问题
 产品功能特性与应用场景
 用户接受度调查与反馈分析
 行业标准与政策环境影响
 竞争格局及企业战略定位
 前景预测与市场发展机遇</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智能烹饪设备的定义与分类</a:t>
            </a:r>
          </a:p>
        </p:txBody>
      </p:sp>
      <p:sp>
        <p:nvSpPr>
          <p:cNvPr id="3" name="Subtitle 2"/>
          <p:cNvSpPr>
            <a:spLocks noGrp="1"/>
          </p:cNvSpPr>
          <p:nvPr>
            <p:ph type="subTitle" idx="1"/>
          </p:nvPr>
        </p:nvSpPr>
        <p:spPr/>
        <p:txBody>
          <a:bodyPr/>
          <a:lstStyle/>
          <a:p>
            <a:r>
              <a:t>智能烹饪设备的应用前景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智能烹饪设备的定义与分类</a:t>
            </a:r>
          </a:p>
        </p:txBody>
      </p:sp>
      <p:sp>
        <p:nvSpPr>
          <p:cNvPr id="3" name="Text Placeholder 2"/>
          <p:cNvSpPr>
            <a:spLocks noGrp="1"/>
          </p:cNvSpPr>
          <p:nvPr>
            <p:ph type="body" idx="1"/>
          </p:nvPr>
        </p:nvSpPr>
        <p:spPr/>
        <p:txBody>
          <a:bodyPr/>
          <a:lstStyle/>
          <a:p>
            <a:r>
              <a:t>【智能烹饪设备的定义】：,</a:t>
            </a:r>
          </a:p>
        </p:txBody>
      </p:sp>
      <p:sp>
        <p:nvSpPr>
          <p:cNvPr id="4" name="Content Placeholder 3"/>
          <p:cNvSpPr>
            <a:spLocks noGrp="1"/>
          </p:cNvSpPr>
          <p:nvPr>
            <p:ph sz="half" idx="2"/>
          </p:nvPr>
        </p:nvSpPr>
        <p:spPr/>
        <p:txBody>
          <a:bodyPr/>
          <a:lstStyle/>
          <a:p>
            <a:r>
              <a:t>1.智能烹饪设备是一种结合了现代科技与传统烹饪技术的新型厨房电器。</a:t>
            </a:r>
          </a:p>
          <a:p>
            <a:r>
              <a:t>2.它能够通过精确控制温度、时间和烹饪方式，为用户提供自动化、智能化的烹饪体验。</a:t>
            </a:r>
          </a:p>
          <a:p>
            <a:r>
              <a:t>3.智能烹饪设备通常配备有各种传感器和算法，可以根据不同的食材和菜谱进行个性化的烹饪。</a:t>
            </a:r>
          </a:p>
          <a:p>
            <a:r>
              <a:t>【智能烹饪设备的发展趋势】：</a:t>
            </a:r>
          </a:p>
          <a:p>
            <a:r>
              <a:t>,</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市场需求分析及增长趋势</a:t>
            </a:r>
          </a:p>
        </p:txBody>
      </p:sp>
      <p:sp>
        <p:nvSpPr>
          <p:cNvPr id="3" name="Subtitle 2"/>
          <p:cNvSpPr>
            <a:spLocks noGrp="1"/>
          </p:cNvSpPr>
          <p:nvPr>
            <p:ph type="subTitle" idx="1"/>
          </p:nvPr>
        </p:nvSpPr>
        <p:spPr/>
        <p:txBody>
          <a:bodyPr/>
          <a:lstStyle/>
          <a:p>
            <a:r>
              <a:t>智能烹饪设备的应用前景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市场需求分析及增长趋势</a:t>
            </a:r>
          </a:p>
        </p:txBody>
      </p:sp>
      <p:sp>
        <p:nvSpPr>
          <p:cNvPr id="3" name="Text Placeholder 2"/>
          <p:cNvSpPr>
            <a:spLocks noGrp="1"/>
          </p:cNvSpPr>
          <p:nvPr>
            <p:ph type="body" idx="1"/>
          </p:nvPr>
        </p:nvSpPr>
        <p:spPr/>
        <p:txBody>
          <a:bodyPr/>
          <a:lstStyle/>
          <a:p>
            <a:r>
              <a:t>消费者需求多元化</a:t>
            </a:r>
          </a:p>
        </p:txBody>
      </p:sp>
      <p:sp>
        <p:nvSpPr>
          <p:cNvPr id="4" name="Content Placeholder 3"/>
          <p:cNvSpPr>
            <a:spLocks noGrp="1"/>
          </p:cNvSpPr>
          <p:nvPr>
            <p:ph sz="half" idx="2"/>
          </p:nvPr>
        </p:nvSpPr>
        <p:spPr/>
        <p:txBody>
          <a:bodyPr/>
          <a:lstStyle/>
          <a:p>
            <a:r>
              <a:t>1.随着生活水平的提高，消费者的饮食需求日益多样化。智能烹饪设备可以根据用户口味、营养需求等进行个性化定制，满足不同消费者的需求。</a:t>
            </a:r>
          </a:p>
          <a:p>
            <a:r>
              <a:t>2.消费者对于便捷性的追求也越来越高。智能烹饪设备能够自动化完成烹饪过程，节省消费者的时间和精力，提升生活品质。</a:t>
            </a:r>
          </a:p>
          <a:p>
            <a:r>
              <a:t>3.对于健康饮食的关注也是消费者需求的重要方面。智能烹饪设备可以精确控制食材用量、烹饪时间和温度，有助于减少油脂和盐分摄入，实现健康饮食。</a:t>
            </a:r>
          </a:p>
          <a:p/>
        </p:txBody>
      </p:sp>
      <p:sp>
        <p:nvSpPr>
          <p:cNvPr id="5" name="Text Placeholder 4"/>
          <p:cNvSpPr>
            <a:spLocks noGrp="1"/>
          </p:cNvSpPr>
          <p:nvPr>
            <p:ph type="body" idx="3"/>
          </p:nvPr>
        </p:nvSpPr>
        <p:spPr/>
        <p:txBody>
          <a:bodyPr/>
          <a:lstStyle/>
          <a:p>
            <a:r>
              <a:t>老龄化社会的需求增长</a:t>
            </a:r>
          </a:p>
        </p:txBody>
      </p:sp>
      <p:sp>
        <p:nvSpPr>
          <p:cNvPr id="6" name="Content Placeholder 5"/>
          <p:cNvSpPr>
            <a:spLocks noGrp="1"/>
          </p:cNvSpPr>
          <p:nvPr>
            <p:ph sz="half" idx="4"/>
          </p:nvPr>
        </p:nvSpPr>
        <p:spPr/>
        <p:txBody>
          <a:bodyPr/>
          <a:lstStyle/>
          <a:p>
            <a:r>
              <a:t>1.中国正在进入老龄化社会，老年人口数量不断增加。对于他们来说，智能烹饪设备可以帮助解决烹饪困难，同时还能根据老年人的特殊饮食需求提供定制化的食谱。</a:t>
            </a:r>
          </a:p>
          <a:p>
            <a:r>
              <a:t>2.老年人在使用智能设备时可能存在一定的学习难度，因此需要智能烹饪设备具有易于操作、人性化设计等特点。</a:t>
            </a:r>
          </a:p>
          <a:p>
            <a:r>
              <a:t>3.进一步完善针对老年人的服务体系，如远程技术支持、亲情关怀等功能，以满足老年人对智能烹饪设备的需求。</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市场需求分析及增长趋势</a:t>
            </a:r>
          </a:p>
        </p:txBody>
      </p:sp>
      <p:sp>
        <p:nvSpPr>
          <p:cNvPr id="3" name="Text Placeholder 2"/>
          <p:cNvSpPr>
            <a:spLocks noGrp="1"/>
          </p:cNvSpPr>
          <p:nvPr>
            <p:ph type="body" idx="1"/>
          </p:nvPr>
        </p:nvSpPr>
        <p:spPr/>
        <p:txBody>
          <a:bodyPr/>
          <a:lstStyle/>
          <a:p>
            <a:r>
              <a:t>绿色环保理念的影响</a:t>
            </a:r>
          </a:p>
        </p:txBody>
      </p:sp>
      <p:sp>
        <p:nvSpPr>
          <p:cNvPr id="4" name="Content Placeholder 3"/>
          <p:cNvSpPr>
            <a:spLocks noGrp="1"/>
          </p:cNvSpPr>
          <p:nvPr>
            <p:ph sz="half" idx="2"/>
          </p:nvPr>
        </p:nvSpPr>
        <p:spPr/>
        <p:txBody>
          <a:bodyPr/>
          <a:lstStyle/>
          <a:p>
            <a:r>
              <a:t>1.绿色环保已经成为全球关注的话题，消费者在选择产品时也会考虑到其环保性能。智能烹饪设备采用节能技术和高效能材料，有利于减少能源消耗和环境污染。</a:t>
            </a:r>
          </a:p>
          <a:p>
            <a:r>
              <a:t>2.智能烹饪设备可以精准控制食材用量和烹饪时间，减少食材浪费和过度烹饪导致的食物损失。</a:t>
            </a:r>
          </a:p>
          <a:p>
            <a:r>
              <a:t>3.设计中应考虑产品的可回收性和易拆卸性，便于设备报废后的回收利用。</a:t>
            </a:r>
          </a:p>
          <a:p/>
        </p:txBody>
      </p:sp>
      <p:sp>
        <p:nvSpPr>
          <p:cNvPr id="5" name="Text Placeholder 4"/>
          <p:cNvSpPr>
            <a:spLocks noGrp="1"/>
          </p:cNvSpPr>
          <p:nvPr>
            <p:ph type="body" idx="3"/>
          </p:nvPr>
        </p:nvSpPr>
        <p:spPr/>
        <p:txBody>
          <a:bodyPr/>
          <a:lstStyle/>
          <a:p>
            <a:r>
              <a:t>餐饮行业转型升级</a:t>
            </a:r>
          </a:p>
        </p:txBody>
      </p:sp>
      <p:sp>
        <p:nvSpPr>
          <p:cNvPr id="6" name="Content Placeholder 5"/>
          <p:cNvSpPr>
            <a:spLocks noGrp="1"/>
          </p:cNvSpPr>
          <p:nvPr>
            <p:ph sz="half" idx="4"/>
          </p:nvPr>
        </p:nvSpPr>
        <p:spPr/>
        <p:txBody>
          <a:bodyPr/>
          <a:lstStyle/>
          <a:p>
            <a:r>
              <a:t>1.餐饮业面临着市场竞争激烈、人工成本上涨等问题，智能烹饪设备可以帮助企业降低人力成本、提高效率，为餐饮行业带来新的发展机遇。</a:t>
            </a:r>
          </a:p>
          <a:p>
            <a:r>
              <a:t>2.智能烹饪设备可以实现标准化和精细化管理，有助于提升餐厅品牌形象和服务质量。</a:t>
            </a:r>
          </a:p>
          <a:p>
            <a:r>
              <a:t>3.将智能化技术应用于餐饮行业，有助于推动产业升级，打造智慧化餐饮服务。</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市场需求分析及增长趋势</a:t>
            </a:r>
          </a:p>
        </p:txBody>
      </p:sp>
      <p:sp>
        <p:nvSpPr>
          <p:cNvPr id="3" name="Text Placeholder 2"/>
          <p:cNvSpPr>
            <a:spLocks noGrp="1"/>
          </p:cNvSpPr>
          <p:nvPr>
            <p:ph type="body" idx="1"/>
          </p:nvPr>
        </p:nvSpPr>
        <p:spPr/>
        <p:txBody>
          <a:bodyPr/>
          <a:lstStyle/>
          <a:p>
            <a:r>
              <a:t>技术创新与应用场景拓展</a:t>
            </a:r>
          </a:p>
        </p:txBody>
      </p:sp>
      <p:sp>
        <p:nvSpPr>
          <p:cNvPr id="4" name="Content Placeholder 3"/>
          <p:cNvSpPr>
            <a:spLocks noGrp="1"/>
          </p:cNvSpPr>
          <p:nvPr>
            <p:ph sz="half" idx="2"/>
          </p:nvPr>
        </p:nvSpPr>
        <p:spPr/>
        <p:txBody>
          <a:bodyPr/>
          <a:lstStyle/>
          <a:p>
            <a:r>
              <a:t>1.技术创新是推动智能烹饪设备市场发展的核心动力，包括物联网、人工智能、大数据等先进技术的应用，将不断提升设备的功能和用户体验。</a:t>
            </a:r>
          </a:p>
          <a:p>
            <a:r>
              <a:t>2.智能烹饪设备不仅适用于家庭厨房，还可以应用到酒店、餐厅、学校食堂等多个场景，市场需求潜力巨大。</a:t>
            </a:r>
          </a:p>
          <a:p>
            <a:r>
              <a:t>3.探索跨领域合作，例如与食品供应商、电商平台等开展合作，构建智能烹饪生态系统。</a:t>
            </a:r>
          </a:p>
          <a:p/>
        </p:txBody>
      </p:sp>
      <p:sp>
        <p:nvSpPr>
          <p:cNvPr id="5" name="Text Placeholder 4"/>
          <p:cNvSpPr>
            <a:spLocks noGrp="1"/>
          </p:cNvSpPr>
          <p:nvPr>
            <p:ph type="body" idx="3"/>
          </p:nvPr>
        </p:nvSpPr>
        <p:spPr/>
        <p:txBody>
          <a:bodyPr/>
          <a:lstStyle/>
          <a:p>
            <a:r>
              <a:t>政策支持与标准体系建设</a:t>
            </a:r>
          </a:p>
        </p:txBody>
      </p:sp>
      <p:sp>
        <p:nvSpPr>
          <p:cNvPr id="6" name="Content Placeholder 5"/>
          <p:cNvSpPr>
            <a:spLocks noGrp="1"/>
          </p:cNvSpPr>
          <p:nvPr>
            <p:ph sz="half" idx="4"/>
          </p:nvPr>
        </p:nvSpPr>
        <p:spPr/>
        <p:txBody>
          <a:bodyPr/>
          <a:lstStyle/>
          <a:p>
            <a:r>
              <a:t>1.政府对于科技创新和智能制造的支持力度不断加大，这为智能烹饪设备的发展提供了良好的政策环境。</a:t>
            </a:r>
          </a:p>
          <a:p>
            <a:r>
              <a:t>2.标准化建设对于保障产品质量、促进产业健康发展至关重要。建立完善的智能烹饪设备标准体系，有助于规范市场秩序、提升产品质量。</a:t>
            </a:r>
          </a:p>
          <a:p>
            <a:r>
              <a:t>3.加强知识产权保护，鼓励企业进行技术研发和创新，增强市场的竞争力和吸引力。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技术发展现状及瓶颈问题</a:t>
            </a:r>
          </a:p>
        </p:txBody>
      </p:sp>
      <p:sp>
        <p:nvSpPr>
          <p:cNvPr id="3" name="Subtitle 2"/>
          <p:cNvSpPr>
            <a:spLocks noGrp="1"/>
          </p:cNvSpPr>
          <p:nvPr>
            <p:ph type="subTitle" idx="1"/>
          </p:nvPr>
        </p:nvSpPr>
        <p:spPr/>
        <p:txBody>
          <a:bodyPr/>
          <a:lstStyle/>
          <a:p>
            <a:r>
              <a:t>智能烹饪设备的应用前景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技术发展现状及瓶颈问题</a:t>
            </a:r>
          </a:p>
        </p:txBody>
      </p:sp>
      <p:sp>
        <p:nvSpPr>
          <p:cNvPr id="3" name="Content Placeholder 2"/>
          <p:cNvSpPr>
            <a:spLocks noGrp="1"/>
          </p:cNvSpPr>
          <p:nvPr>
            <p:ph sz="half" idx="2"/>
          </p:nvPr>
        </p:nvSpPr>
        <p:spPr/>
        <p:txBody>
          <a:bodyPr/>
          <a:lstStyle/>
          <a:p>
            <a:r>
              <a:t>1.应用现状：物联网技术使得智能烹饪设备能够通过互联网与用户手机、电脑等终端进行连接，实现远程控制和监控。</a:t>
            </a:r>
          </a:p>
          <a:p>
            <a:r>
              <a:t>2.瓶颈问题：目前市场上大多数智能烹饪设备仍处于初级阶段，功能单一，难以满足用户的多样化需求。此外，物联网技术的安全性也是一个重要的挑战。</a:t>
            </a:r>
          </a:p>
          <a:p/>
        </p:txBody>
      </p:sp>
      <p:sp>
        <p:nvSpPr>
          <p:cNvPr id="4" name="Text Placeholder 3"/>
          <p:cNvSpPr>
            <a:spLocks noGrp="1"/>
          </p:cNvSpPr>
          <p:nvPr>
            <p:ph type="body" idx="3"/>
          </p:nvPr>
        </p:nvSpPr>
        <p:spPr/>
        <p:txBody>
          <a:bodyPr/>
          <a:lstStyle/>
          <a:p>
            <a:r>
              <a:t>人工智能技术在智能烹饪设备中的应用现状及瓶颈</a:t>
            </a:r>
          </a:p>
        </p:txBody>
      </p:sp>
      <p:sp>
        <p:nvSpPr>
          <p:cNvPr id="5" name="Content Placeholder 4"/>
          <p:cNvSpPr>
            <a:spLocks noGrp="1"/>
          </p:cNvSpPr>
          <p:nvPr>
            <p:ph sz="half" idx="4"/>
          </p:nvPr>
        </p:nvSpPr>
        <p:spPr/>
        <p:txBody>
          <a:bodyPr/>
          <a:lstStyle/>
          <a:p>
            <a:r>
              <a:t>1.应用现状：人工智能技术使智能烹饪设备具有一定的自主学习和自我调整能力，可以根据不同的食材和菜谱自动调整烹饪参数。</a:t>
            </a:r>
          </a:p>
          <a:p>
            <a:r>
              <a:t>2.瓶颈问题：当前的人工智能技术尚未完全成熟，尤其是在食品加工领域的应用还存在诸多限制。此外，由于缺乏统一的标准和规范，导致各品牌间的技术兼容性和互操作性存在问题。</a:t>
            </a:r>
          </a:p>
          <a:p/>
        </p:txBody>
      </p:sp>
      <p:sp>
        <p:nvSpPr>
          <p:cNvPr id="6" name="Text Placeholder 5"/>
          <p:cNvSpPr>
            <a:spLocks noGrp="1"/>
          </p:cNvSpPr>
          <p:nvPr>
            <p:ph type="body" idx="1"/>
          </p:nvPr>
        </p:nvSpPr>
        <p:spPr/>
        <p:txBody>
          <a:bodyPr/>
          <a:lstStyle/>
          <a:p>
            <a:r>
              <a:t>物联网技术在智能烹饪设备中的应用现状及瓶颈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技术发展现状及瓶颈问题</a:t>
            </a:r>
          </a:p>
        </p:txBody>
      </p:sp>
      <p:sp>
        <p:nvSpPr>
          <p:cNvPr id="3" name="Text Placeholder 2"/>
          <p:cNvSpPr>
            <a:spLocks noGrp="1"/>
          </p:cNvSpPr>
          <p:nvPr>
            <p:ph type="body" idx="1"/>
          </p:nvPr>
        </p:nvSpPr>
        <p:spPr/>
        <p:txBody>
          <a:bodyPr/>
          <a:lstStyle/>
          <a:p>
            <a:r>
              <a:t>大数据分析在智能烹饪设备中的应用现状及瓶颈</a:t>
            </a:r>
          </a:p>
        </p:txBody>
      </p:sp>
      <p:sp>
        <p:nvSpPr>
          <p:cNvPr id="4" name="Content Placeholder 3"/>
          <p:cNvSpPr>
            <a:spLocks noGrp="1"/>
          </p:cNvSpPr>
          <p:nvPr>
            <p:ph sz="half" idx="2"/>
          </p:nvPr>
        </p:nvSpPr>
        <p:spPr/>
        <p:txBody>
          <a:bodyPr/>
          <a:lstStyle/>
          <a:p>
            <a:r>
              <a:t>1.应用现状：大数据分析技术可以帮助智能烹饪设备收集并分析用户的历史数据，从而更好地理解用户的喜好和习惯，并提供个性化的服务。</a:t>
            </a:r>
          </a:p>
          <a:p>
            <a:r>
              <a:t>2.瓶颈问题：由于食品安全和隐私保护等问题的存在，如何合理地收集和使用用户数据成为了一个难题。此外，对于大数据的分析和处理也需要较高的技术和硬件支持。</a:t>
            </a:r>
          </a:p>
          <a:p/>
        </p:txBody>
      </p:sp>
      <p:sp>
        <p:nvSpPr>
          <p:cNvPr id="5" name="Text Placeholder 4"/>
          <p:cNvSpPr>
            <a:spLocks noGrp="1"/>
          </p:cNvSpPr>
          <p:nvPr>
            <p:ph type="body" idx="3"/>
          </p:nvPr>
        </p:nvSpPr>
        <p:spPr/>
        <p:txBody>
          <a:bodyPr/>
          <a:lstStyle/>
          <a:p>
            <a:r>
              <a:t>云计算技术在智能烹饪设备中的应用现状及瓶颈</a:t>
            </a:r>
          </a:p>
        </p:txBody>
      </p:sp>
      <p:sp>
        <p:nvSpPr>
          <p:cNvPr id="6" name="Content Placeholder 5"/>
          <p:cNvSpPr>
            <a:spLocks noGrp="1"/>
          </p:cNvSpPr>
          <p:nvPr>
            <p:ph sz="half" idx="4"/>
          </p:nvPr>
        </p:nvSpPr>
        <p:spPr/>
        <p:txBody>
          <a:bodyPr/>
          <a:lstStyle/>
          <a:p>
            <a:r>
              <a:t>1.应用现状：云计算技术可以为智能烹饪设备提供强大的计算能力和存储空间，帮助其处理大量的数据和信息。</a:t>
            </a:r>
          </a:p>
          <a:p>
            <a:r>
              <a:t>2.瓶颈问题：虽然云计算技术可以提供高效的计算资源，但同时也需要良好的网络环境和支持。此外，随着数据量的增长，如何保证数据的安全性和可靠性也成为了一大挑战。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技术发展现状及瓶颈问题</a:t>
            </a:r>
          </a:p>
        </p:txBody>
      </p:sp>
      <p:sp>
        <p:nvSpPr>
          <p:cNvPr id="3" name="Content Placeholder 2"/>
          <p:cNvSpPr>
            <a:spLocks noGrp="1"/>
          </p:cNvSpPr>
          <p:nvPr>
            <p:ph sz="half" idx="2"/>
          </p:nvPr>
        </p:nvSpPr>
        <p:spPr/>
        <p:txBody>
          <a:bodyPr/>
          <a:lstStyle/>
          <a:p>
            <a:r>
              <a:t>1.应用现状：机器视觉技术可以使智能烹饪设备具备识别食材和判断烹饪状态的能力，提高烹饪的精确度和效率。</a:t>
            </a:r>
          </a:p>
          <a:p>
            <a:r>
              <a:t>2.瓶颈问题：机器视觉技术的应用仍面临许多困难，例如光线变化、角度偏差等因素会影响识别精度。此外，机器视觉技术的成本较高，也可能影响产品的普及。</a:t>
            </a:r>
          </a:p>
          <a:p/>
        </p:txBody>
      </p:sp>
      <p:sp>
        <p:nvSpPr>
          <p:cNvPr id="4" name="Text Placeholder 3"/>
          <p:cNvSpPr>
            <a:spLocks noGrp="1"/>
          </p:cNvSpPr>
          <p:nvPr>
            <p:ph type="body" idx="3"/>
          </p:nvPr>
        </p:nvSpPr>
        <p:spPr/>
        <p:txBody>
          <a:bodyPr/>
          <a:lstStyle/>
          <a:p>
            <a:r>
              <a:t>语音识别技术在智能烹饪设备中的应用现状及瓶颈</a:t>
            </a:r>
          </a:p>
        </p:txBody>
      </p:sp>
      <p:sp>
        <p:nvSpPr>
          <p:cNvPr id="5" name="Content Placeholder 4"/>
          <p:cNvSpPr>
            <a:spLocks noGrp="1"/>
          </p:cNvSpPr>
          <p:nvPr>
            <p:ph sz="half" idx="4"/>
          </p:nvPr>
        </p:nvSpPr>
        <p:spPr/>
        <p:txBody>
          <a:bodyPr/>
          <a:lstStyle/>
          <a:p>
            <a:r>
              <a:t>1.应用现状：语音识别技术可以使用户通过语音指令来控制智能烹饪设备，提高了操作的便利性和舒适性。</a:t>
            </a:r>
          </a:p>
          <a:p>
            <a:r>
              <a:t>2.瓶颈问题：语音识别技术对语言的理解和识别能力还有待提高，特别是在复杂的厨房环境下，噪声干扰可能会降低识别率。此外，对于不同地区和语言的支持也是一大挑战。</a:t>
            </a:r>
          </a:p>
        </p:txBody>
      </p:sp>
      <p:sp>
        <p:nvSpPr>
          <p:cNvPr id="6" name="Text Placeholder 5"/>
          <p:cNvSpPr>
            <a:spLocks noGrp="1"/>
          </p:cNvSpPr>
          <p:nvPr>
            <p:ph type="body" idx="1"/>
          </p:nvPr>
        </p:nvSpPr>
        <p:spPr/>
        <p:txBody>
          <a:bodyPr/>
          <a:lstStyle/>
          <a:p>
            <a:r>
              <a:t>机器视觉技术在智能烹饪设备中的应用现状及瓶颈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产品功能特性与应用场景</a:t>
            </a:r>
          </a:p>
        </p:txBody>
      </p:sp>
      <p:sp>
        <p:nvSpPr>
          <p:cNvPr id="3" name="Subtitle 2"/>
          <p:cNvSpPr>
            <a:spLocks noGrp="1"/>
          </p:cNvSpPr>
          <p:nvPr>
            <p:ph type="subTitle" idx="1"/>
          </p:nvPr>
        </p:nvSpPr>
        <p:spPr/>
        <p:txBody>
          <a:bodyPr/>
          <a:lstStyle/>
          <a:p>
            <a:r>
              <a:t>智能烹饪设备的应用前景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产品功能特性与应用场景</a:t>
            </a:r>
          </a:p>
        </p:txBody>
      </p:sp>
      <p:sp>
        <p:nvSpPr>
          <p:cNvPr id="3" name="Text Placeholder 2"/>
          <p:cNvSpPr>
            <a:spLocks noGrp="1"/>
          </p:cNvSpPr>
          <p:nvPr>
            <p:ph type="body" idx="1"/>
          </p:nvPr>
        </p:nvSpPr>
        <p:spPr/>
        <p:txBody>
          <a:bodyPr/>
          <a:lstStyle/>
          <a:p>
            <a:r>
              <a:t>智能烹饪设备的产品特性</a:t>
            </a:r>
          </a:p>
        </p:txBody>
      </p:sp>
      <p:sp>
        <p:nvSpPr>
          <p:cNvPr id="4" name="Content Placeholder 3"/>
          <p:cNvSpPr>
            <a:spLocks noGrp="1"/>
          </p:cNvSpPr>
          <p:nvPr>
            <p:ph sz="half" idx="2"/>
          </p:nvPr>
        </p:nvSpPr>
        <p:spPr/>
        <p:txBody>
          <a:bodyPr/>
          <a:lstStyle/>
          <a:p>
            <a:r>
              <a:t>1.高度自动化：智能烹饪设备通过集成多种烹饪技术，实现一键式操作，自动完成食材切割、烹饪和上菜等过程。</a:t>
            </a:r>
          </a:p>
          <a:p>
            <a:r>
              <a:t>2.多样化的功能：除了基本的烹饪功能外，现代智能烹饪设备还具备多种附加功能，如食材识别、营养分析、菜单推荐等，满足用户多样化的需求。</a:t>
            </a:r>
          </a:p>
          <a:p>
            <a:r>
              <a:t>3.人性化设计：智能烹饪设备具有易于清洁、使用简单、安全性高等特点，旨在提供更舒适便捷的用户体验。</a:t>
            </a:r>
          </a:p>
          <a:p/>
        </p:txBody>
      </p:sp>
      <p:sp>
        <p:nvSpPr>
          <p:cNvPr id="5" name="Text Placeholder 4"/>
          <p:cNvSpPr>
            <a:spLocks noGrp="1"/>
          </p:cNvSpPr>
          <p:nvPr>
            <p:ph type="body" idx="3"/>
          </p:nvPr>
        </p:nvSpPr>
        <p:spPr/>
        <p:txBody>
          <a:bodyPr/>
          <a:lstStyle/>
          <a:p>
            <a:r>
              <a:t>智能烹饪设备的应用场景</a:t>
            </a:r>
          </a:p>
        </p:txBody>
      </p:sp>
      <p:sp>
        <p:nvSpPr>
          <p:cNvPr id="6" name="Content Placeholder 5"/>
          <p:cNvSpPr>
            <a:spLocks noGrp="1"/>
          </p:cNvSpPr>
          <p:nvPr>
            <p:ph sz="half" idx="4"/>
          </p:nvPr>
        </p:nvSpPr>
        <p:spPr/>
        <p:txBody>
          <a:bodyPr/>
          <a:lstStyle/>
          <a:p>
            <a:r>
              <a:t>1.家庭厨房：随着人们生活节奏加快和对健康饮食的关注增加，智能烹饪设备在家庭中的应用越来越广泛。它可以提高烹饪效率、减少油烟污染，并帮助用户轻松制作美味佳肴。</a:t>
            </a:r>
          </a:p>
          <a:p>
            <a:r>
              <a:t>2.餐饮行业：智能烹饪设备在餐饮业也有广泛应用，如快餐连锁店、自助餐厅等。它们可以降低人力成本、保证菜品质量稳定，提高经营效益。</a:t>
            </a:r>
          </a:p>
          <a:p>
            <a:r>
              <a:t>3.学校和企事业单位食堂：智能烹饪设备能够解决大型集体食堂的高效率需求，同时确保食品安全与营养均衡，为师生员工提供健康美味的餐食。</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产品功能特性与应用场景</a:t>
            </a:r>
          </a:p>
        </p:txBody>
      </p:sp>
      <p:sp>
        <p:nvSpPr>
          <p:cNvPr id="3" name="Text Placeholder 2"/>
          <p:cNvSpPr>
            <a:spLocks noGrp="1"/>
          </p:cNvSpPr>
          <p:nvPr>
            <p:ph type="body" idx="1"/>
          </p:nvPr>
        </p:nvSpPr>
        <p:spPr/>
        <p:txBody>
          <a:bodyPr/>
          <a:lstStyle/>
          <a:p>
            <a:r>
              <a:t>智能烹饪设备的技术创新</a:t>
            </a:r>
          </a:p>
        </p:txBody>
      </p:sp>
      <p:sp>
        <p:nvSpPr>
          <p:cNvPr id="4" name="Content Placeholder 3"/>
          <p:cNvSpPr>
            <a:spLocks noGrp="1"/>
          </p:cNvSpPr>
          <p:nvPr>
            <p:ph sz="half" idx="2"/>
          </p:nvPr>
        </p:nvSpPr>
        <p:spPr/>
        <p:txBody>
          <a:bodyPr/>
          <a:lstStyle/>
          <a:p>
            <a:r>
              <a:t>1.物联网技术：智能烹饪设备通过物联网技术连接互联网，用户可以通过手机APP远程控制设备，随时查看烹饪进度和状态。</a:t>
            </a:r>
          </a:p>
          <a:p>
            <a:r>
              <a:t>2.AI算法：结合大数据和机器学习技术，智能烹饪设备可以根据用户的口味偏好和营养需求，智能推荐个性化菜单和调料比例。</a:t>
            </a:r>
          </a:p>
          <a:p>
            <a:r>
              <a:t>3.智能传感器：利用各种传感器（如温湿度传感器、光线传感器等）实时监测烹饪环境和食材状态，精确控制火候和时间，提高烹饪效果。</a:t>
            </a:r>
          </a:p>
          <a:p/>
        </p:txBody>
      </p:sp>
      <p:sp>
        <p:nvSpPr>
          <p:cNvPr id="5" name="Text Placeholder 4"/>
          <p:cNvSpPr>
            <a:spLocks noGrp="1"/>
          </p:cNvSpPr>
          <p:nvPr>
            <p:ph type="body" idx="3"/>
          </p:nvPr>
        </p:nvSpPr>
        <p:spPr/>
        <p:txBody>
          <a:bodyPr/>
          <a:lstStyle/>
          <a:p>
            <a:r>
              <a:t>智能烹饪设备的市场趋势</a:t>
            </a:r>
          </a:p>
        </p:txBody>
      </p:sp>
      <p:sp>
        <p:nvSpPr>
          <p:cNvPr id="6" name="Content Placeholder 5"/>
          <p:cNvSpPr>
            <a:spLocks noGrp="1"/>
          </p:cNvSpPr>
          <p:nvPr>
            <p:ph sz="half" idx="4"/>
          </p:nvPr>
        </p:nvSpPr>
        <p:spPr/>
        <p:txBody>
          <a:bodyPr/>
          <a:lstStyle/>
          <a:p>
            <a:r>
              <a:t>1.市场规模持续增长：随着消费者对便捷高效生活的追求和科技水平的进步，智能烹饪设备市场规模将持续扩大，预计到2025年将达到数百亿元人民币。</a:t>
            </a:r>
          </a:p>
          <a:p>
            <a:r>
              <a:t>2.品类多元化：在未来，智能烹饪设备将涵盖更多细分领域，如家用烘焙机、智能煮茶器等，满足不同消费群体的需求。</a:t>
            </a:r>
          </a:p>
          <a:p>
            <a:r>
              <a:t>3.国际化发展：中国智能烹饪设备品牌逐渐拓展国际市场，逐步建立全球销售和服务网络，提升国际竞争力。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产品功能特性与应用场景</a:t>
            </a:r>
          </a:p>
        </p:txBody>
      </p:sp>
      <p:sp>
        <p:nvSpPr>
          <p:cNvPr id="3" name="Text Placeholder 2"/>
          <p:cNvSpPr>
            <a:spLocks noGrp="1"/>
          </p:cNvSpPr>
          <p:nvPr>
            <p:ph type="body" idx="1"/>
          </p:nvPr>
        </p:nvSpPr>
        <p:spPr/>
        <p:txBody>
          <a:bodyPr/>
          <a:lstStyle/>
          <a:p>
            <a:r>
              <a:t>智能烹饪设备的社会价值</a:t>
            </a:r>
          </a:p>
        </p:txBody>
      </p:sp>
      <p:sp>
        <p:nvSpPr>
          <p:cNvPr id="4" name="Content Placeholder 3"/>
          <p:cNvSpPr>
            <a:spLocks noGrp="1"/>
          </p:cNvSpPr>
          <p:nvPr>
            <p:ph sz="half" idx="2"/>
          </p:nvPr>
        </p:nvSpPr>
        <p:spPr/>
        <p:txBody>
          <a:bodyPr/>
          <a:lstStyle/>
          <a:p>
            <a:r>
              <a:t>1.提升生活质量：智能烹饪设备使烹饪变得更简单快捷，有助于减轻家务负担，提高居民的生活质量和幸福感。</a:t>
            </a:r>
          </a:p>
          <a:p>
            <a:r>
              <a:t>2.推动消费升级：智能烹饪设备引领新的消费潮流，激发了新一轮的消费升级，带动相关产业的发展。</a:t>
            </a:r>
          </a:p>
          <a:p>
            <a:r>
              <a:t>3.助力餐饮业转型升级：智能烹饪设备为餐饮企业提供先进的技术支持，推动餐饮业向智能化、精细化方向发展。</a:t>
            </a:r>
          </a:p>
          <a:p/>
        </p:txBody>
      </p:sp>
      <p:sp>
        <p:nvSpPr>
          <p:cNvPr id="5" name="Text Placeholder 4"/>
          <p:cNvSpPr>
            <a:spLocks noGrp="1"/>
          </p:cNvSpPr>
          <p:nvPr>
            <p:ph type="body" idx="3"/>
          </p:nvPr>
        </p:nvSpPr>
        <p:spPr/>
        <p:txBody>
          <a:bodyPr/>
          <a:lstStyle/>
          <a:p>
            <a:r>
              <a:t>智能烹饪设备的未来展望</a:t>
            </a:r>
          </a:p>
        </p:txBody>
      </p:sp>
      <p:sp>
        <p:nvSpPr>
          <p:cNvPr id="6" name="Content Placeholder 5"/>
          <p:cNvSpPr>
            <a:spLocks noGrp="1"/>
          </p:cNvSpPr>
          <p:nvPr>
            <p:ph sz="half" idx="4"/>
          </p:nvPr>
        </p:nvSpPr>
        <p:spPr/>
        <p:txBody>
          <a:bodyPr/>
          <a:lstStyle/>
          <a:p>
            <a:r>
              <a:t>1.技术融合：未来的智能烹饪设备将进一步融入人工智能、物联网、区块链等多种先进技术，提供更加智能化、个性化的服务。</a:t>
            </a:r>
          </a:p>
          <a:p>
            <a:r>
              <a:t>2.可持续发展：智能烹饪设备将在节能减排、资源循环利用等方面发挥更大作用，符合绿色低碳的可持续发展理念。</a:t>
            </a:r>
          </a:p>
          <a:p>
            <a:r>
              <a:t>3.跨界合作：智能烹饪设备企业将加强与其他行业的跨界合作，共同探索更多应用场景，推动整个产业链的升级和发展。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https://d.book118.com/408040070054006043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智能烹饪设备的定义与分类</vt:lpstr>
      <vt:lpstr> 智能烹饪设备的定义与分类</vt:lpstr>
      <vt:lpstr> 市场需求分析及增长趋势</vt:lpstr>
      <vt:lpstr> 市场需求分析及增长趋势</vt:lpstr>
      <vt:lpstr> 市场需求分析及增长趋势</vt:lpstr>
      <vt:lpstr> 市场需求分析及增长趋势</vt:lpstr>
      <vt:lpstr> 技术发展现状及瓶颈问题</vt:lpstr>
      <vt:lpstr> 技术发展现状及瓶颈问题</vt:lpstr>
      <vt:lpstr> 技术发展现状及瓶颈问题</vt:lpstr>
      <vt:lpstr> 技术发展现状及瓶颈问题</vt:lpstr>
      <vt:lpstr> 产品功能特性与应用场景</vt:lpstr>
      <vt:lpstr> 产品功能特性与应用场景</vt:lpstr>
      <vt:lpstr> 产品功能特性与应用场景</vt:lpstr>
      <vt:lpstr> 产品功能特性与应用场景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2024-09-22T22:27:06.400</cp:lastPrinted>
  <dcterms:created xsi:type="dcterms:W3CDTF">2024-09-22T14:27:06Z</dcterms:created>
  <dcterms:modified xsi:type="dcterms:W3CDTF">2024-09-22T14:27:08Z</dcterms:modified>
</cp:coreProperties>
</file>