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FFA18-56BE-4A31-BB4F-03756C07E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3B406-18EA-44D4-A7AE-7A5A2D5D8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FFF87-F955-414E-B389-E71789A82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6F025-A982-4083-B2B0-E940B2C0B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AC986-07E1-4FD7-A0A2-D82AD77F5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33633A-C504-4C79-BDE8-A6DDF9CFB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308AED-2092-40D3-B59C-ADDB82888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2A9D1-8D89-4D3F-B5EF-7C5146861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17898-6A94-4D74-B541-312F02E2C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18D74-59C5-402C-A6D6-7577CCB53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99E40-7E9C-468F-A4EA-E6FC4A12E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42113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中式菜品调料十大品牌简介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2023-12-01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中式菜品调料品牌概述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中式菜品调料十大品牌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中式菜品调料品牌竞争格局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中式菜品调料品牌发展策略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中式菜品调料品牌未来展望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中式菜品调料品牌概述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中式菜品调料是指用于烹饪中式菜品的各种调味料，如酱油、盐、糖、醋、料酒、花椒、姜、蒜等。这些调料可以增强菜品的口感和风味，使其更加美味和富有变化。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中式菜品调料品牌是指生产和销售中式菜品调料的知名品牌，这些品牌通常拥有自己的生产工厂和销售渠道，并拥有一定的市场份额和品牌影响力。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中式菜品调料品牌的重要性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对于企业来说，打造知名品牌的中式菜品调料可以提升自身的市场地位和竞争力，同时也能获得更多的商业机会和利润空间。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对于消费者来说，选择知名品牌的中式菜品调料可以保证产品的品质和口感，同时也能更好地满足自己的口味需求。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08" r="19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目前，中式菜品调料市场呈现出稳步增长的趋势，随着人们生活水平的提高和饮食文化的多元化，越来越多的人开始关注饮食的健康和营养，对于高品质的中式菜品调料的需求也在不断增加。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未来，随着消费者对于健康饮食的追求和对品质生活的向往，中式菜品调料市场将会呈现出更加多元化、健康化和高端化的趋势，各种新型调味料和特色调味料将会不断涌现，为消费者提供更加丰富的选择。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中式菜品调料市场现状与趋势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中式菜品调料十大品牌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百年品牌，酱料专家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李锦记创立于1888年，是具有百年历史的知名酱料品牌。其产品以高质量、口感鲜美、品种丰富著称，涵盖了酱油、酱料、蚝油、醋、糖浆等多种调味品。李锦记一直致力于为消费者提供健康、美味的调味品，其产品在国内外享有广泛的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李锦记（Lee Kum Kee）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中国调味品领导品牌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天集团是中国最大的调味品生产企业之一，其产品涵盖了酱油、酱料、蚝油、醋、糖浆等各类调味品。海天以卓越的品质、丰富的口味和精美的包装赢得了消费者的喜爱，其产品在全国范围内都有很高的市场占有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海天（Haitian）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中国辣椒酱第一品牌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老干妈是中国最著名的辣椒酱品牌之一，其产品以独特的风味和优良的品质赢得了消费者的青睐。老干妈辣椒酱采用优质辣椒和天然食材，经过精心制作而成，口感香辣可口，是众多消费者餐桌上必不可少的调味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老干妈（Lao Gan Ma）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中式菜品调料品牌竞争格局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https://d.book118.com/408042113075006043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2024-09-23T04:23:16.042</cp:lastPrinted>
  <dcterms:created xsi:type="dcterms:W3CDTF">2024-09-22T20:23:16Z</dcterms:created>
  <dcterms:modified xsi:type="dcterms:W3CDTF">2024-09-22T20:23:17Z</dcterms:modified>
</cp:coreProperties>
</file>