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B889F8B-3874-448C-B93A-69FF43854E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97A439-CBFE-4251-9AEA-0DD1957175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607938-7738-4E46-BAC5-93F7CAB1F1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518203-F770-42B9-9B85-D220FB023A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A7759EB-1BCF-4694-9CAF-F366FCFA72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89B8ABF-AF33-4294-9711-7E967786F6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D11A30-4788-4F43-9D3F-43D03443D9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B5DDCA-9D41-4AD6-B7C0-A002F4ADE8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C3B350-FA48-4BA7-94C5-39E3C1927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C9E3DB-5A3D-4974-B598-8C189D22D2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EB8F02-A147-4959-B856-1086238707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8044055011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消防火灾方面知识培训课件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火灾基本概念与危害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火灾预防措施与方法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灭火器材使用及维护保养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应急疏散逃生自救技巧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初期火灾扑救策略及注意事项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火灾基本概念与危害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935" r="3193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6844" r="3684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5273" r="3527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火灾是指在时间和空间上失去控制的燃烧所造成的灾害。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根据燃烧物的性质，火灾可分为A、B、C、D四类，分别对应固体物质火灾、液体或可熔化的固体物质火灾、气体火灾和金属火灾。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火灾会造成严重的人员伤亡，尤其是夜间或人员密集场所的火灾，往往导致大量人员伤亡。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人员伤亡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92" r="1679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财产损失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环境破坏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3833" r="13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火灾会烧毁房屋、设备、物资等财产，造成巨大的经济损失。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火灾会产生大量的烟雾和有毒气体，对环境造成污染和破坏。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火灾危害程度与影响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某商场火灾，由于商场内可燃物多、人员密集，火势迅速蔓延，造成多人伤亡。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某化工厂火灾，由于厂内存有大量易燃易爆物品，火灾引发爆炸，造成严重的人员伤亡和财产损失。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某居民楼火灾，由于楼道内堆放杂物、电线老化等原因引发火灾，造成多人被困。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典型案例分析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https://d.book118.com/408044055011006027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37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2024-09-04T15:52:53.775</cp:lastPrinted>
  <dcterms:created xsi:type="dcterms:W3CDTF">2024-09-04T07:52:53Z</dcterms:created>
  <dcterms:modified xsi:type="dcterms:W3CDTF">2024-09-04T07:52:55Z</dcterms:modified>
</cp:coreProperties>
</file>