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FA8A-A15E-4E01-93BC-7F2F9B72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5C806-1BD7-44BC-B26E-FDE70C4FE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A5B0F-0B11-4FCB-8F80-A396E71D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FF10B-22B6-4FC4-A63A-D91538FD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2CB1A-2669-4CFD-8D86-6D646A51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6E1CE-098D-4C35-A954-280EF2B4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21D79-269F-44AA-9910-DEC707D2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A1FD9-B3B5-461A-9301-4C543FFC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52153-5330-489F-B9FC-C3E0A291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37E21-32C3-43A1-B7B9-CD025716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0AEE3-B071-4743-A5C6-CF5D647A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4070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ICP产后护理\n## 1.妊娠ICP概述及影响因素\n### 1.1妊娠ICP的定义与症状\n### 1.2妊娠ICP的发病原因\n### 1.3妊娠ICP的分类与诊断\n## 2.妊娠ICP对母婴的影响\n### 2.1妊娠ICP对孕妇的影响\n### 2.2妊娠ICP对胎儿的影响\n### 2.3妊娠ICP对新生儿的影响\n## 3.妊娠ICP的产后护理措施\n### 3.1产后护理的重要性\n### 3.2产后护理的具体措施\n### 3.3产后护理的注意事项\n## 4.妊娠ICP患者的心理护理\n### 4.1心理护理的重要性\n### 4.2心理护理的具体方法\n### 4.3心理护理的效果评估\n## 5.妊娠ICP患者的饮食护理\n### 5.1饮食护理的重要性\n### 5.2饮食护理的具体建议\n### 5.3饮食护理的效果评估\n## 6.妊娠ICP患者的药物治疗与监测\n### 6.1药物治疗的原则与方法\n### 6.2药物治疗的副作用与监测\n### 6.3药物治疗的效果评估\n## 7.妊娠ICP患者的康复锻炼与指导\n### 7.1康复锻炼的重要性\n### 7.2康复锻炼的具体方法\n### 7.3康复锻炼的效果评估\n## 8.妊娠ICP患者的生活习惯与健康管理\n### 8.1生活习惯的调整与改善\n### 8.2健康管理的具体措施\n### 8.3健康管理的效果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妊娠ICP产后护理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妊娠ICP概述及影响因素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妊娠ICP（Intrahepatic Cholestasis of Pregnancy）是指在妊娠期间出现的一种肝脏功能障碍疾病，主要表现为胆汁淤积和肝功能异常。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胆汁淤积：皮肤瘙痒、黄疸、尿色变深、粪便变浅等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肝功能异常：血清转氨酶升高、血清胆红素升高、凝血功能异常等</a:t>
                </a:r>
                <a:endParaRPr/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妊娠ICP的发病时间通常在妊娠28周以后，但也可以在妊娠早期就出现症状。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早期症状：恶心、呕吐、食欲不振等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晚期症状：皮肤瘙痒、黄疸、尿色变深、粪便变浅等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妊娠ICP的定义与症状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妊娠ICP的发病原因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妊娠ICP的发病原因尚不完全清楚，可能与遗传、激素、环境等多种因素有关。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遗传因素：遗传易感性、家族史等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激素因素：妊娠期间雌激素、孕激素水平的变化等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环境因素：季节变化、地理位置、饮食习惯等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妊娠ICP的发病机制可能与肝脏对雌激素和孕激素的敏感性增加、胆汁排泄障碍、免疫系统异常等因素有关。</a:t>
            </a:r>
            <a:endParaRPr/>
          </a:p>
        </p:txBody>
      </p:sp>
      <p:cxnSp>
        <p:nvCxnSpPr>
          <p:cNvPr id="16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妊娠ICP根据病情严重程度可以分为轻度、中度和重度。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轻度：仅有轻微的皮肤瘙痒、血清转氨酶轻度升高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中度：出现黄疸、血清胆红素升高、凝血功能异常等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重度：出现肝功能衰竭、胆汁淤积性肝硬化等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妊娠ICP的诊断主要依据患者的症状、体征、实验室检查和影像学检查。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症状和体征：皮肤瘙痒、黄疸、尿色变深、粪便变浅等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实验室检查：血清转氨酶、血清胆红素、凝血功能等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影像学检查：肝脏B超、MRI等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妊娠ICP的分类与诊断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妊娠ICP对母婴的影响</a:t>
            </a:r>
            <a:endParaRPr/>
          </a:p>
        </p:txBody>
      </p:sp>
      <p:sp>
        <p:nvSpPr>
          <p:cNvPr id="1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妊娠ICP对孕妇的影响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妊娠ICP对孕妇的影响主要表现为皮肤瘙痒、黄疸、肝功能异常等。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皮肤瘙痒：影响孕妇的生活质量和心理健康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黄疸：可能导致孕妇出现胆汁淤积性肝硬化、肝功能衰竭等严重并发症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肝功能异常：可能导致孕妇出现凝血功能障碍、腹水、肝性脑病等严重并发症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妊娠ICP还可能影响孕妇的妊娠结局，如早产、胎儿窘迫、死胎等。</a:t>
            </a:r>
            <a:endParaRPr/>
          </a:p>
        </p:txBody>
      </p:sp>
      <p:cxnSp>
        <p:nvCxnSpPr>
          <p:cNvPr id="1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妊娠ICP对胎儿的影响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妊娠ICP对胎儿的影响主要表现为胎儿宫内窘迫、早产、死胎等。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胎儿宫内窘迫：胆汁酸进入胎儿血液循环，导致胎儿心肌损伤、脑损伤等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早产：妊娠ICP可能导致孕妇出现宫缩，进而导致早产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死胎：妊娠ICP可能导致胎儿宫内死亡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妊娠ICP还可能影响胎儿的生长发育，如低体重儿、新生儿窒息等。</a:t>
            </a:r>
            <a:endParaRPr/>
          </a:p>
        </p:txBody>
      </p:sp>
      <p:cxnSp>
        <p:nvCxnSpPr>
          <p:cNvPr id="18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妊娠ICP对新生儿的影响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妊娠ICP对新生儿的影响主要表现为新生儿黄疸、新生儿窒息、新生儿低体重等。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新生儿黄疸：胆汁酸通过胎盘进入新生儿血液循环，导致新生儿黄疸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新生儿窒息：妊娠ICP可能导致新生儿出现宫内窘迫，进而导致新生儿窒息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新生儿低体重：妊娠ICP可能影响胎儿的生长发育，导致新生儿低体重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妊娠ICP还可能影响新生儿的神经系统发育，如脑瘫、智力低下等。</a:t>
            </a:r>
            <a:endParaRPr/>
          </a:p>
        </p:txBody>
      </p:sp>
      <p:cxnSp>
        <p:nvCxnSpPr>
          <p:cNvPr id="18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妊娠ICP的产后护理措施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产后护理的重要性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妊娠ICP患者产后护理的重要性主要体现在以下几个方面：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防止病情恶化：产后护理可以及时发现并处理患者的病情变化，防止病情恶化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促进患者康复：产后护理可以采取有效的治疗和护理措施，促进患者的康复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提高生活质量：产后护理可以改善患者的症状，提高患者的生活质量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减少并发症：产后护理可以预防并处理患者的并发症，减少患者的并发症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产后护理的具体措施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妊娠ICP患者产后护理的具体措施包括：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观察病情：密切观察患者的症状、体征、实验室检查结果等，及时发现并处理病情变化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治疗护理：根据患者的病情，采取有效的治疗和护理措施，如药物治疗、饮食护理、心理护理等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健康指导：向患者提供健康指导，如母乳喂养、疫苗接种、生活习惯等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随访复查：定期进行随访复查，评估患者的病情和康复情况</a:t>
            </a:r>
            <a:endParaRPr/>
          </a:p>
        </p:txBody>
      </p:sp>
      <p:pic>
        <p:nvPicPr>
          <p:cNvPr id="1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产后护理的注意事项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妊娠ICP患者产后护理的注意事项包括：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加强观察：产后护理应密切观察患者的病情变化，及时发现并处理问题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个体化护理：产后护理应根据患者的具体情况，制定个性化的护理计划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综合治疗：产后护理应采取综合治疗措施，包括药物治疗、饮食护理、心理护理等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定期随访：产后护理应定期进行随访复查，评估患者的病情和康复情况</a:t>
            </a:r>
            <a:endParaRPr/>
          </a:p>
        </p:txBody>
      </p:sp>
      <p:cxnSp>
        <p:nvCxnSpPr>
          <p:cNvPr id="2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妊娠ICP患者的心理护理</a:t>
            </a:r>
            <a:endParaRPr/>
          </a:p>
        </p:txBody>
      </p:sp>
      <p:sp>
        <p:nvSpPr>
          <p:cNvPr id="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心理护理的重要性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妊娠ICP患者的心理护理的重要性主要体现在以下几个方面：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改善心理状态：心理护理可以帮助患者缓解焦虑、抑郁等不良心理状态，提高患者的心理适应能力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促进康复：心理护理可以增强患者的信心，积极配合治疗和护理，促进患者的康复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提高生活质量：心理护理可以提高患者的生活质量，改善患者的心理健康状况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减少并发症：心理护理可以预防并处理患者的心理并发症，减少患者的并发症</a:t>
            </a:r>
            <a:endParaRPr/>
          </a:p>
        </p:txBody>
      </p:sp>
      <p:cxnSp>
        <p:nvCxnSpPr>
          <p:cNvPr id="3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心理护理的具体方法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妊娠ICP患者心理护理的具体方法包括：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心理评估：对患者进行心理评估，了解患者的心理状态和需求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心理支持：向患者提供心理支持，如解释病情、解答疑问、提供信息、情感支持等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心理干预：根据患者的心理状态，采取心理干预措施，如心理咨询、心理治疗、放松训练等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心理教育：向患者提供心理教育，如心理卫生知识、应对策略、心理调适技巧等</a:t>
            </a:r>
            <a:endParaRPr/>
          </a:p>
        </p:txBody>
      </p:sp>
      <p:cxnSp>
        <p:nvCxnSpPr>
          <p:cNvPr id="3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心理护理的效果评估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妊娠ICP患者心理护理的效果评估主要包括：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心理状况：评估患者的心理状态，如焦虑、抑郁、心理适应能力等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生活质量：评估患者的生活质量，如心理健康状况、人际关系、社会支持等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治疗依从性：评估患者的治疗依从性，如遵医嘱、配合治疗、定期随访等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并发症：评估患者的并发症，如心理并发症、生理并发症等</a:t>
            </a:r>
            <a:endParaRPr/>
          </a:p>
        </p:txBody>
      </p:sp>
      <p:cxnSp>
        <p:nvCxnSpPr>
          <p:cNvPr id="4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https://d.book118.com/408044070102006035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妊娠ICP产后护理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2024-09-14T12:56:01.699</cp:lastPrinted>
  <dcterms:created xsi:type="dcterms:W3CDTF">2024-09-14T04:56:01Z</dcterms:created>
  <dcterms:modified xsi:type="dcterms:W3CDTF">2024-09-14T04:56:03Z</dcterms:modified>
</cp:coreProperties>
</file>