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C766E-FF88-4FDA-B2F1-D5A25FF5B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D746B-D19A-4D3A-8A79-3AF93DAD1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519BC-ED1A-4AE0-B0CC-6383DD4E0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939C1-D82D-41CC-AB54-E3A01726E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6210F-8283-47D7-BFAC-B4C8ED31A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1F94A-9056-46D3-AA53-1968CB3A1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CA91A-0A03-411F-BC8D-B04ADEC7F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9E3B3-1492-4C97-A90C-0223A90D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ADCB1-736D-4784-A0B9-76535D735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7F871-D1BC-415D-BCC0-9D1D966C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9DA35-0141-46A8-804B-37E02695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45061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腹透患者的营养课件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腹透患者营养需求概述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腹透患者饮食管理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腹透患者营养补充方法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腹透患者营养状况评估与监测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腹透患者营养相关并发症预防与处理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腹透患者营养需求概述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30" r="6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腹透患者营养需求特点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维持良好的营养状态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腹透患者需要保持适当的体重和良好的营养状态，以满足身体的需求。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控制水分和盐的摄入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腹透患者需要严格控制水分和盐的摄入，以减轻肾脏负担。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增加膳食纤维的摄入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腹透患者容易出现便秘等肠道问题，应适当增加膳食纤维的摄入，保持肠道通畅。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适当补充脂肪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为了满足身体对能量的需求，腹透患者可以适当补充脂肪，但需注意选择健康的脂肪来源。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根据体重和病情调整能量摄入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腹透患者的能量需求因人而异，应根据患者的体重、病情和活动水平进行调整。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为了避免血糖波动和胰岛素抵抗，腹透患者应控制糖分的摄入。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腹透患者能量需求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选择高质量蛋白质来源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腹透患者应选择高质量的蛋白质来源，如瘦肉、蛋、奶制品等。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控制蛋白质摄入量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为了避免肾脏负担加重，腹透患者应控制蛋白质的摄入量。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保证充足的蛋白质摄入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腹透患者需要摄入足够的蛋白质，以满足身体的需要。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腹透患者蛋白质需求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腹透患者饮食管理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控制盐、磷和钾的摄入量，以降低高血压、高血磷和高血钾的风险。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保持低盐、低磷、低钾饮食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控制液体摄入量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增加优质蛋白质摄入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保持膳食纤维摄入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腹透患者应严格控制每日液体摄入量，以防止体液潴留和水肿。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选择富含优质蛋白质的食物，如瘦肉、蛋、奶制品等，以满足身体对蛋白质的需求。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多吃富含膳食纤维的食物，如蔬菜、水果、全谷类等，有助于维持肠道健康。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腹透患者饮食原则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腹透患者需要适当增加蛋白质的摄入量，以满足身体的需要。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适当增加蛋白质摄入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选择低盐、低糖、低脂的食物，以降低高血压、糖尿病和高血脂的风险。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控制盐、糖、脂肪摄入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如蔬菜、水果、全谷类等，以满足身体对维生素和矿物质的需求。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多食用富含维生素和矿物质的食物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如动物内脏、豆类、坚果等，以降低高血磷和高血钾的风险。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避免食用高磷、高钾食物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腹透患者饮食种类选择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腹透患者饮食注意事项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注意食物的烹饪方式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烹饪方式对食物的营养成分和口感有影响，应选择健康的烹饪方式，如蒸、煮、烤等。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注意食物的搭配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合理搭配食物，使营养均衡，提高腹透效果。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控制餐后血糖波动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腹透患者应避免食用过多糖分和高糖食品，以免引起餐后血糖波动。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避免食用对肾脏有害的食物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如含有大量防腐剂、色素、香料等添加剂的食品，以保护肾脏健康。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https://d.book118.com/408045061032006025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2024-09-01T18:30:51.273</cp:lastPrinted>
  <dcterms:created xsi:type="dcterms:W3CDTF">2024-09-01T10:30:51Z</dcterms:created>
  <dcterms:modified xsi:type="dcterms:W3CDTF">2024-09-01T10:30:53Z</dcterms:modified>
</cp:coreProperties>
</file>