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6A9F0-A676-4629-8FEC-0797D9F29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8F9B8-BA13-44B2-BE8D-B10BFF79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9C8BC-71AE-42E7-8891-8B5FB12D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3416C-B0CD-4062-AB72-6AA76911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DC8A9-99B1-4BC4-9794-D2674DD3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25E1A-8C34-47AA-9957-AEC2B5E2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72C67-1E9F-41E9-ACB8-4A76A1B8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558A8-C761-4B8A-92BD-D16A26E2D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A931B-EC8F-41E2-A93D-47185BA4B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72FDF-A5F2-4059-B6E1-197473BA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5764-0411-46CF-81D3-9D1BE1ED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5132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2023年内科科室年终总结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科室人员情况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全年共接诊患者数量达到12000人次，较去年增长了15%。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完成了300台手术，其中复杂和高难度手术占比达到40%。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严格执行疫情防控措施，全年未发生院内感染事件。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实施了一系列医疗质量改进项目，提高了诊疗效率和患者满意度。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诊疗工作量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医疗质量改进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在诊疗技术方面取得多项突破，如开展新型介入手术50例，为患者提供了更安全、有效的治疗方案。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通过优化服务流程和加强医患沟通，患者满意度达到了95%。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积极参与国内外学术交流活动，与多家医疗机构建立了合作关系，共同开展临床研究。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加强团队建设，提高医护人员专业素养和协作能力，为患者提供更优质的医疗服务。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面对医疗资源紧张的问题，通过优化资源配置、提高工作效率等措施缓解压力。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医护人员短缺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患者投诉处理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医疗纠纷风险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针对医护人员短缺问题，积极开展人才引进和培养工作，提高医护人员的专业水平和服务质量。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建立完善的投诉处理机制，及时回应和处理患者投诉，提高患者满意度。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加强医疗安全管理，完善医疗纠纷处理机制，降低医疗纠纷风险。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科室人员情况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科室目前有护士XX名，其中主管护师XX名，护师XX名，护士XX名。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科室目前有医生XX名，其中主任医师XX名，副主任医师XX名，主治医师XX名，住院医师XX名。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人员学历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医生队伍中博士学历占比XX%，硕士学历占比XX%，本科学历占比XX%；护士队伍中本科学历占比XX%，大专学历占比XX%，中专学历占比XX%。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556" b="26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科室制定了详细的培训计划，包括岗前培训、专业技能培训、学术交流等，确保医护人员技能得到不断提升。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根据培训计划，科室定期组织内部培训和外部培训，邀请专家进行授课和指导。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通过培训，医护人员的专业技能得到了明显提升，患者满意度也有所提高。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科室建立了完善的考核制度，对医护人员进行定期考核，包括工作态度、工作质量、工作效率等方面。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根据考核结果，对表现优秀的医护人员进行奖励和激励，包括晋升、加薪、评优等。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通过考核与激励，医护人员的工作积极性和工作质量得到了提高，科室整体工作效率也有所提升。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人员考核与激励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https://d.book118.com/408045132125006044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2024-09-25T02:34:38.750</cp:lastPrinted>
  <dcterms:created xsi:type="dcterms:W3CDTF">2024-09-24T18:34:38Z</dcterms:created>
  <dcterms:modified xsi:type="dcterms:W3CDTF">2024-09-24T18:34:40Z</dcterms:modified>
</cp:coreProperties>
</file>