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0D8AF-F77E-4848-8553-BC72EAC30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58372-E1AC-4EC9-A5AD-03812DB4A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C9D22-0E22-406C-9A55-73200A53A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7C3EE-C4ED-4025-ACA9-B0B1E876A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2FBCF2-F0CD-4096-9175-8D7BB74D7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DA82F1-F67B-4D4C-A8B3-B9E4A4642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18A3B4-0886-4DDE-849D-0659122D9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FF5D3-762F-4DAF-BB00-15B6C5D31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AC91A-E128-4A9D-B89B-902B0B849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20806-075A-4117-8F24-BA1467DF1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74EFF-98D0-4E7D-AFA6-F946FD0DE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4513614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校友文化交流活动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活动背景与目的
 校友文化简介
 交流活动安排
 参与人员与嘉宾
 活动流程与时间表
 宣传方案与推广
 预算与筹资方案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活动背景与目的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校友文化交流活动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活动背景与目的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弘扬校友文化，增进校际交流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1.传承与弘扬校友文化，提升校友间的凝聚力。</a:t>
            </a:r>
          </a:p>
          <a:p>
            <a:r>
              <a:t>2.拓宽校际交流，促进资源共享与学术创新。</a:t>
            </a:r>
          </a:p>
          <a:p>
            <a:r>
              <a:t>3.搭建校友交流平台，助力个人与学校共同发展。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汇聚校友力量，共创美好未来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1.集结校友才智，为社会发展贡献力量。</a:t>
            </a:r>
          </a:p>
          <a:p>
            <a:r>
              <a:t>2.通过交流活动，激发校友们的创新潜能。</a:t>
            </a:r>
          </a:p>
          <a:p>
            <a:r>
              <a:t>3.携手共创美好未来，提升母校的社会影响力。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活动背景与目的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校友文化交流活动的国际化趋势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1.加强国际校友间的文化交流，拓宽国际视野。</a:t>
            </a:r>
          </a:p>
          <a:p>
            <a:r>
              <a:t>2.汲取国际先进经验，优化校友交流活动。</a:t>
            </a:r>
          </a:p>
          <a:p>
            <a:r>
              <a:t>3.提升母校的国际知名度，促进教育国际化。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校友网络的建设与发展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1.强化校友网络建设，提升校友间的联系与互动。</a:t>
            </a:r>
          </a:p>
          <a:p>
            <a:r>
              <a:t>2.运用新媒体手段，创新校友交流方式。</a:t>
            </a:r>
          </a:p>
          <a:p>
            <a:r>
              <a:t>3.通过校友网络，为母校发展提供有力支持。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活动背景与目的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校友文化交流活动的组织与实施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1.加强组织领导，确保活动的顺利进行。</a:t>
            </a:r>
          </a:p>
          <a:p>
            <a:r>
              <a:t>2.做好活动策划，提升活动的质量与效果。</a:t>
            </a:r>
          </a:p>
          <a:p>
            <a:r>
              <a:t>3.加强宣传推广，提高活动的参与率与影响力。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校友文化交流活动的评估与改进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1.建立活动评估机制，及时总结经验教训。</a:t>
            </a:r>
          </a:p>
          <a:p>
            <a:r>
              <a:t>2.针对问题改进活动，提升校友交流效果。</a:t>
            </a:r>
          </a:p>
          <a:p>
            <a:r>
              <a:t>3.通过持续改进，推动校友文化交流活动向更高层次发展。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校友文化简介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校友文化交流活动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校友文化简介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校友文化的定义与内涵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1.校友文化是指学校与其毕业生之间、毕业生彼此之间所建立的长期、稳定的文化联系和互动。</a:t>
            </a:r>
          </a:p>
          <a:p>
            <a:r>
              <a:t>2.校友文化以母校为核心，通过共同的校园经历、价值观，将校友们紧密地联系在一起。</a:t>
            </a:r>
          </a:p>
          <a:p>
            <a:r>
              <a:t>3.校友文化不仅有助于提升母校的品牌形象，还是促进校友个人发展的宝贵资源。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校友文化的历史与发展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1.校友文化起源于欧美，现已成为全球各大学普遍重视的文化现象。</a:t>
            </a:r>
          </a:p>
          <a:p>
            <a:r>
              <a:t>2.随着社会的进步和网络科技的发展，校友文化的传播方式和互动形式也在不断地变化。</a:t>
            </a:r>
          </a:p>
          <a:p>
            <a:r>
              <a:t>3.中国高校的校友文化在近年来也逐渐得到重视，成为学校与校友之间的重要纽带。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校友文化简介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校友文化的作用与意义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1.校友文化有助于增强母校的凝聚力，促进校友之间的交流与合作。</a:t>
            </a:r>
          </a:p>
          <a:p>
            <a:r>
              <a:t>2.通过校友文化，母校可以更好地了解社会的需求和变化，从而改进教育方式和内容。</a:t>
            </a:r>
          </a:p>
          <a:p>
            <a:r>
              <a:t>3.校友文化还有助于提升母校的知名度和影响力，为学校的长远发展提供支持。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校友文化交流活动的类型与形式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1.校友文化交流活动包括座谈会、论坛、联谊会等多种形式。</a:t>
            </a:r>
          </a:p>
          <a:p>
            <a:r>
              <a:t>2.活动旨在加强校友之间的联系，分享经验与资源，促进共同发展。</a:t>
            </a:r>
          </a:p>
          <a:p>
            <a:r>
              <a:t>3.网络科技为校友文化交流提供了新的平台，如线上社交平台、虚拟实景技术等。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校友文化简介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校友文化交流活动的组织与策划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1.组织者需充分了解校友的需求和兴趣，制定切实可行的活动方案。</a:t>
            </a:r>
          </a:p>
          <a:p>
            <a:r>
              <a:t>2.活动的策划应注重创新与实用性，提升校友的参与度和满意度。</a:t>
            </a:r>
          </a:p>
          <a:p>
            <a:r>
              <a:t>3.活动的宣传和推广也是关键环节，需充分利用各种渠道和资源。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校友文化交流活动的评估与改进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1.对活动的评估应全面、客观，包括活动的参与度、满意度等多方面指标。</a:t>
            </a:r>
          </a:p>
          <a:p>
            <a:r>
              <a:t>2.针对评估结果，应及时总结经验教训，对未来的活动进行改进和优化。</a:t>
            </a:r>
          </a:p>
          <a:p>
            <a:r>
              <a:t>3.与校友保持长期的沟通与交流，不断提升活动的质量和效果。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交流活动安排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校友文化交流活动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交流活动安排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文化交流互动体验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1.提供多元文化交流体验，包含各国风俗、艺术、饮食等。</a:t>
            </a:r>
          </a:p>
          <a:p>
            <a:r>
              <a:t>2.设立文化体验区，邀请专业人士进行演示和讲解。</a:t>
            </a:r>
          </a:p>
          <a:p>
            <a:r>
              <a:t>3.加强校友间的文化交流，提升跨文化理解能力。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校友才艺展示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1.邀请校友展示才艺，如舞蹈、歌唱、乐器演奏等。</a:t>
            </a:r>
          </a:p>
          <a:p>
            <a:r>
              <a:t>2.通过才艺展示，展现各国文化特色。</a:t>
            </a:r>
          </a:p>
          <a:p>
            <a:r>
              <a:t>3.加强校友间的情感联系，增进友谊。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交流活动安排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国际学术论坛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1.邀请知名专家、学者进行讲座和分享。</a:t>
            </a:r>
          </a:p>
          <a:p>
            <a:r>
              <a:t>2.探讨国际前沿学术动态，促进学术交流。</a:t>
            </a:r>
          </a:p>
          <a:p>
            <a:r>
              <a:t>3.提供校友学术交流平台，促进学术合作。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职业发展研讨会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1.分享职业发展经验，提供职业规划建议。</a:t>
            </a:r>
          </a:p>
          <a:p>
            <a:r>
              <a:t>2.探讨行业趋势，提升校友职业竞争力。</a:t>
            </a:r>
          </a:p>
          <a:p>
            <a:r>
              <a:t>3.拓展校友职业资源，促进职业合作。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交流活动安排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1.组织公益慈善活动，提升校友社会责任感。</a:t>
            </a:r>
          </a:p>
          <a:p>
            <a:r>
              <a:t>2.关注弱势群体，传递爱心和温暖。</a:t>
            </a:r>
          </a:p>
          <a:p>
            <a:r>
              <a:t>3.加强校友间的公益合作，共同回馈社会。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旅游观光活动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1.组织游览当地名胜古迹，了解地域文化。</a:t>
            </a:r>
          </a:p>
          <a:p>
            <a:r>
              <a:t>2.提供旅游咨询服务，为校友旅游提供便利。</a:t>
            </a:r>
          </a:p>
          <a:p>
            <a:r>
              <a:t>3.加强校友间的旅游合作，共同探索美丽风光。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公益慈善活动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参与人员与嘉宾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校友文化交流活动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参与人员与嘉宾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1.活动参与人员涵盖校友、在校生、教职工及特邀嘉宾。</a:t>
            </a:r>
          </a:p>
          <a:p>
            <a:r>
              <a:t>2.嘉宾包括知名学者、行业领袖和杰出校友。</a:t>
            </a:r>
          </a:p>
          <a:p>
            <a:r>
              <a:t>3.参与人数预计达到XX人，提升活动的影响力和交流效果。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校友参与情况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1.校友积极参与，报名人数超过XX人，显示出校友对活动的重视和支持。</a:t>
            </a:r>
          </a:p>
          <a:p>
            <a:r>
              <a:t>2.校友来自不同的行业和领域，提供了丰富多样的交流话题和经验分享。</a:t>
            </a:r>
          </a:p>
          <a:p>
            <a:r>
              <a:t>3.校友的交流互动将有助于加深联系，促进资源共享和合作机会。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参与人员与嘉宾概述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参与人员与嘉宾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在校生参与情况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1.在校生报名踊跃，参与人数超过XX人，显示出对校友文化交流活动的热情。</a:t>
            </a:r>
          </a:p>
          <a:p>
            <a:r>
              <a:t>2.在校生通过与校友的互动，能够获取职业发展建议和人生经验分享。</a:t>
            </a:r>
          </a:p>
          <a:p>
            <a:r>
              <a:t>3.在校生的参与有助于促进代际交流，传承校友文化，增强学校凝聚力。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教职工参与情况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1.教职工积极参与，为活动提供了有力的组织和支持保障。</a:t>
            </a:r>
          </a:p>
          <a:p>
            <a:r>
              <a:t>2.教职工与校友的交流有助于加深彼此了解，促进教学与科研合作。</a:t>
            </a:r>
          </a:p>
          <a:p>
            <a:r>
              <a:t>3.教职工的参与彰显了学校对校友文化交流活动的重视和支持。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https://d.book118.com/408045136143006022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活动背景与目的</vt:lpstr>
      <vt:lpstr> 活动背景与目的</vt:lpstr>
      <vt:lpstr> 活动背景与目的</vt:lpstr>
      <vt:lpstr> 活动背景与目的</vt:lpstr>
      <vt:lpstr> 校友文化简介</vt:lpstr>
      <vt:lpstr> 校友文化简介</vt:lpstr>
      <vt:lpstr> 校友文化简介</vt:lpstr>
      <vt:lpstr> 校友文化简介</vt:lpstr>
      <vt:lpstr> 交流活动安排</vt:lpstr>
      <vt:lpstr> 交流活动安排</vt:lpstr>
      <vt:lpstr> 交流活动安排</vt:lpstr>
      <vt:lpstr> 交流活动安排</vt:lpstr>
      <vt:lpstr> 参与人员与嘉宾</vt:lpstr>
      <vt:lpstr> 参与人员与嘉宾</vt:lpstr>
      <vt:lpstr> 参与人员与嘉宾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2024-08-29T08:06:42.751</cp:lastPrinted>
  <dcterms:created xsi:type="dcterms:W3CDTF">2024-08-29T00:06:42Z</dcterms:created>
  <dcterms:modified xsi:type="dcterms:W3CDTF">2024-08-29T00:06:45Z</dcterms:modified>
</cp:coreProperties>
</file>