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1BB82-203A-4C21-AE64-0DC8EFDE4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048D-6B1A-44E9-9EE1-68A67CBB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ECAB1-A91C-4AE2-8783-F9C06C97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A5238-51CF-4074-92DC-DC3B6621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EB48F-FBFF-4589-9621-A6ACF161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A7597-7CE5-4BBE-91BC-F67F68F4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4F72A-FEC2-4EA9-B2FB-5414D448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60B09-70A1-4976-A497-1895AE2C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F6BAF-F8EB-46CC-B69B-52A9FCB1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9D781-79BC-4B38-B6DB-86EFE437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4C41-5DBD-4712-93E8-573C469B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60070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国内典型物流企业案例分析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典型物流企业介绍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案例分析：顺丰速运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案例分析：京东物流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案例分析：中通快递与圆通速递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了解国内物流市场现状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通过对典型物流企业的案例分析，可以深入了解国内物流市场的发展状况、主要企业的经营模式和市场竞争力。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探讨物流行业发展趋势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通过对案例的分析，可以探讨物流行业的发展趋势和未来发展方向，为相关企业和投资者提供参考。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促进物流行业创新发展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通过对典型案例的剖析，可以发掘物流企业在创新、服务、技术等方面的优秀实践，推动整个行业的创新和发展。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启发创新思维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通过案例分析，可以启发读者的创新思维，探索新的商业模式和运营策略。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案例分析可以促进知识共享，让读者了解不同企业的经验和教训，从而避免重蹈覆辙，提高决策效率。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案例分析能够提供丰富的实践经验，让读者了解物流企业在实际运营中遇到的问题和解决方案。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国内物流行业规模庞大，随着电商、制造业等行业的快速发展，物流需求不断增长。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未来物流行业将朝着智能化、绿色化、全球化方向发展，同时跨境电商物流、冷链物流等领域也将成为发展热点。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国家出台了一系列支持物流行业发展的政策，如《物流业发展中长期规划》、《关于促进快递业发展的若干意见》等。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物流行业法规不断完善，包括《中华人民共和国邮政法》、《快递暂行条例》等，为行业发展提供了法律保障。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国内物流市场竞争激烈，包括国有、民营、外资等多种所有制企业在内的大量物流企业参与竞争。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随着市场不断变化和政策的调整，竞争格局也在发生变化，如顺丰、京东等企业在市场中逐渐占据主导地位。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典型物流企业介绍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顺丰速运在物流科技方面持续投入，运用大数据、人工智能等技术提升运营效率和服务质量。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顺丰速运是中国最大的民营快递企业之一，以高效、安全、可靠的服务著称。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顺丰速运提供全面的快递和物流服务，包括文件、包裹、重货等运输服务，以及仓储、配送、供应链管理等增值服务。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京东物流是京东集团旗下的物流公司，以智能化、高效率的物流服务著称。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京东物流提供从仓储、配送到售后的一体化物流服务，覆盖电商、生鲜、大件等多个领域。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京东物流在智能物流方面处于行业领先地位，运用自动化仓库、无人车、无人机等技术提升物流效率。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京东物流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中通快递是中国知名的快递公司之一，以网络覆盖广、价格实惠著称。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中通快递提供全面的快递服务，包括文件、包裹等运输服务，以及代收货款等增值服务。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中通快递在信息化、自动化方面持续投入，提升运营效率和服务质量。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中通快递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圆通速递是中国知名的快递公司之一，以高效、便捷的服务著称。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圆通速递提供全面的快递服务，包括文件、包裹等运输服务，以及代收货款等增值服务。同时，圆通速递还提供跨境电商物流服务。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圆通速递在物流科技方面积极投入，运用大数据、人工智能等技术提升运营效率和服务质量。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圆通速递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案例分析：顺丰速运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公司概况及发展历程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顺丰速运成立于1993年，初期以广东地区为起点，逐渐发展成为全国性的快递企业。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经过近30年的发展，顺丰速运已经成为国内物流行业的领军企业，拥有庞大的运输网络、先进的物流技术和优质的服务水平。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顺丰速运在全国范围内拥有数万名员工，数千个营业网点，以及大量的运输车辆和航空货运资源。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先进的技术支持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顺丰速运在物流技术方面处于行业领先地位，通过引入先进的自动化、智能化技术，提高了物流运作效率和准确性。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优质的服务水平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顺丰速运注重客户体验，提供个性化的服务方案，如24小时收件、送货上门、代收货款等，赢得了广大客户的信赖和好评。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顺丰速运拥有完善的物流网络，覆盖全国大部分地区，能够实现快速、准时的货物配送。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https://d.book118.com/408046007041006032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2024-09-09T15:56:06.648</cp:lastPrinted>
  <dcterms:created xsi:type="dcterms:W3CDTF">2024-09-09T07:56:06Z</dcterms:created>
  <dcterms:modified xsi:type="dcterms:W3CDTF">2024-09-09T07:56:08Z</dcterms:modified>
</cp:coreProperties>
</file>