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57.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FA5224-6E42-492F-9731-8CD088C7D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DF330-2904-40A1-82C6-AF4BEFFD0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8EDD85-B316-4D62-AFCF-7144B49E4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F1876A-FA3B-4F35-9994-3DC66B3854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65EE12-E4DA-4AAC-952B-F9A1011657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184C35-AE91-42A1-81DC-C267AA9211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797F11-A532-441B-B417-ACDE14B91E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87D377-635B-4122-85E9-C4100972CF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E0B213-73CB-4B79-BE01-5CC96F88ED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61CF46-4270-49B0-9198-57196FED3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A34985-A117-4F65-8241-30AD597DE0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3.png" /><Relationship Id="rId7" Type="http://schemas.openxmlformats.org/officeDocument/2006/relationships/tags" Target="../tags/tag27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3.xml" /><Relationship Id="rId11" Type="http://schemas.openxmlformats.org/officeDocument/2006/relationships/tags" Target="../tags/tag28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image" Target="../media/image3.png" /><Relationship Id="rId7" Type="http://schemas.openxmlformats.org/officeDocument/2006/relationships/tags" Target="../tags/tag28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image" Target="../media/image3.png" /><Relationship Id="rId7" Type="http://schemas.openxmlformats.org/officeDocument/2006/relationships/tags" Target="../tags/tag29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5.xml" /><Relationship Id="rId11" Type="http://schemas.openxmlformats.org/officeDocument/2006/relationships/tags" Target="../tags/tag296.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tags" Target="../tags/tag294.xml" /><Relationship Id="rId8" Type="http://schemas.openxmlformats.org/officeDocument/2006/relationships/image" Target="../media/image4.png" /><Relationship Id="rId9" Type="http://schemas.openxmlformats.org/officeDocument/2006/relationships/image" Target="../media/image5.sv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image" Target="../media/image3.png" /><Relationship Id="rId7" Type="http://schemas.openxmlformats.org/officeDocument/2006/relationships/tags" Target="../tags/tag29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3.png" /><Relationship Id="rId7" Type="http://schemas.openxmlformats.org/officeDocument/2006/relationships/tags" Target="../tags/tag30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3.png" /><Relationship Id="rId7" Type="http://schemas.openxmlformats.org/officeDocument/2006/relationships/tags" Target="../tags/tag30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3.png" /><Relationship Id="rId7" Type="http://schemas.openxmlformats.org/officeDocument/2006/relationships/tags" Target="../tags/tag30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image" Target="../media/image3.png" /><Relationship Id="rId7" Type="http://schemas.openxmlformats.org/officeDocument/2006/relationships/tags" Target="../tags/tag3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6.xml" /><Relationship Id="rId11" Type="http://schemas.openxmlformats.org/officeDocument/2006/relationships/tags" Target="../tags/tag317.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image" Target="../media/image4.png" /><Relationship Id="rId9" Type="http://schemas.openxmlformats.org/officeDocument/2006/relationships/image" Target="../media/image5.sv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image" Target="../media/image3.png" /><Relationship Id="rId7" Type="http://schemas.openxmlformats.org/officeDocument/2006/relationships/tags" Target="../tags/tag3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3.png" /><Relationship Id="rId7" Type="http://schemas.openxmlformats.org/officeDocument/2006/relationships/tags" Target="../tags/tag32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3.png" /><Relationship Id="rId7" Type="http://schemas.openxmlformats.org/officeDocument/2006/relationships/tags" Target="../tags/tag32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3.png" /><Relationship Id="rId7" Type="http://schemas.openxmlformats.org/officeDocument/2006/relationships/tags" Target="../tags/tag32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image" Target="../media/image3.png" /><Relationship Id="rId7" Type="http://schemas.openxmlformats.org/officeDocument/2006/relationships/tags" Target="../tags/tag33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image" Target="../media/image3.png" /><Relationship Id="rId7" Type="http://schemas.openxmlformats.org/officeDocument/2006/relationships/tags" Target="../tags/tag33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0.xml" /><Relationship Id="rId11" Type="http://schemas.openxmlformats.org/officeDocument/2006/relationships/tags" Target="../tags/tag341.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image" Target="../media/image4.png" /><Relationship Id="rId9" Type="http://schemas.openxmlformats.org/officeDocument/2006/relationships/image" Target="../media/image5.sv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42.xml" /><Relationship Id="rId5" Type="http://schemas.openxmlformats.org/officeDocument/2006/relationships/tags" Target="../tags/tag343.xml" /><Relationship Id="rId6" Type="http://schemas.openxmlformats.org/officeDocument/2006/relationships/image" Target="../media/image3.png" /><Relationship Id="rId7" Type="http://schemas.openxmlformats.org/officeDocument/2006/relationships/tags" Target="../tags/tag34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9.xml" /><Relationship Id="rId11" Type="http://schemas.openxmlformats.org/officeDocument/2006/relationships/tags" Target="../tags/tag350.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tags" Target="../tags/tag347.xml" /><Relationship Id="rId7" Type="http://schemas.openxmlformats.org/officeDocument/2006/relationships/tags" Target="../tags/tag348.xml" /><Relationship Id="rId8" Type="http://schemas.openxmlformats.org/officeDocument/2006/relationships/image" Target="../media/image4.png" /><Relationship Id="rId9" Type="http://schemas.openxmlformats.org/officeDocument/2006/relationships/image" Target="../media/image5.sv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51.xml" /><Relationship Id="rId5" Type="http://schemas.openxmlformats.org/officeDocument/2006/relationships/tags" Target="../tags/tag352.xml" /><Relationship Id="rId6" Type="http://schemas.openxmlformats.org/officeDocument/2006/relationships/image" Target="../media/image3.png" /><Relationship Id="rId7" Type="http://schemas.openxmlformats.org/officeDocument/2006/relationships/tags" Target="../tags/tag35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image" Target="../media/image3.png" /><Relationship Id="rId7" Type="http://schemas.openxmlformats.org/officeDocument/2006/relationships/tags" Target="../tags/tag35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47032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物料流量成本会计环境管理会计概念的深化</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一、物料流量成本会计在环境管理中的应用</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三、深化物料流量成本会计与环境管理会计的融合应用</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二、环境管理会计在物料流量管理中的应用</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7"/>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18"/>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19"/>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0"/>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1"/>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2"/>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3"/>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4"/>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随着全球经济环境的发展和变化，物料流量成本会计和管理会计在环境管理中的角色越来越重要。物料流量成本会计（Material Flow Cost Accounting，MFCA）是一种将资源消耗和环境成本纳入到物料流成本计算中的新型会计方法。而环境管理会计（Environmental Management Accounting，EMA）则是强调企业运营活动中对环境资源的利用效率、保护与恢复以及对企业环境保护和经济可持续发展的一种管理工具。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一、物料流量成本会计在环境管理中的应用</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一、物料流量成本会计在环境管理中的应用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MFCA强调将物质和能源流动对环境的压力纳入企业生产成本的核算。它包括物质流成本、能源流成本、人工成本以及废弃物处理成本。MFCA的目标是降低环境影响和提高资源效率，因此，它对企业的环保管理具有积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一、物料流量成本会计在环境管理中的应用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MFCA的应用中，首先要对企业生产过程中的物质和能源流动进行精确计量。这不仅包括产品和服务生产的直接物质和能源消耗，还包括生产过程中产生的废弃物和副产品。其次，要分析这些物质和能源流动对环境的影响，例如废弃物排放、能源消耗等。最后，根据分析结果，采取一系列措施优化企业的生产过程，降低对环境的压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二、环境管理会计在物料流量管理中的应用</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二、环境管理会计在物料流量管理中的应用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EMA强调将环境因素纳入到企业的决策和运营中，以实现经济和环境的双重目标。EMA主要包括环境成本、环境效益、环境资产和环境负债的确认、计量和报告。</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二、环境管理会计在物料流量管理中的应用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在物料流量管理中，EMA的应用主要包括以下几个方面：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1、环境成本计算：将物料流量成本纳入到企业的成本计算中，这包括物质流成本、能源流成本以及废弃物处理成本。这些成本不仅影响企业的盈利，也反映了企业运营对环境的压力。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二、环境管理会计在物料流量管理中的应用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2、环境决策支持：EMA提供的信息可以帮助企业做出更环保的决策。例如，通过比较不同生产过程的环境成本和效益，企业可以选择对环境影响最小的生产方式。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二、环境管理会计在物料流量管理中的应用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3、环境绩效评估：EMA可以提供关于企业运营对环境影响的定量信息，这有助于企业进行自我评估和改进。此外，这些信息也可以用于企业对外报告，展示其对环境保护的承诺和成果。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二、环境管理会计在物料流量管理中的应用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4、环境风险控制：通过EMA的核算和分析，企业可以识别可能对环境产生重大影响的风险因素，并采取措施进行风险控制和预防。</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三、深化物料流量成本会计与环境管理会计的融合应用</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三、深化物料流量成本会计与环境管理会计的融合应用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物料流量成本会计和环境管理会计的融合应用可以进一步提高企业的环保管理和经济效益。这种融合可以通过以下方式实现：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三、深化物料流量成本会计与环境管理会计的融合应用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1、培训和教育：提高企业员工对MFCA和EMA的认识和理解，使其能够理解和应用这两种会计方法。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三、深化物料流量成本会计与环境管理会计的融合应用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2、整合数据收集和分析：整合物料流和环境相关的数据收集和分析，以提供更全面和准确的环境管理信息。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三、深化物料流量成本会计与环境管理会计的融合应用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3、创新技术和方法：引入新的技术和方法，例如大数据、人工智能等，以支持MFCA和EMA的数据收集、分析和应用。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三、深化物料流量成本会计与环境管理会计的融合应用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4、政策和制度支持：政府和社会各界应积极推动MFCA和EMA的政策制定和实施，为企业提供必要的指导和支持。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三、深化物料流量成本会计与环境管理会计的融合应用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5、国际合作与交流：加强国际合作和交流，学习借鉴其他国家和地区的成功经验和方法，推动MFCA和EMA在全球范围内的深化应用和发展。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随着环境问题日益受到全球，越来越多的企业和组织开始采取环境管理措施，以降低环境污染和资源浪费。作为环境管理会计的重要组成部分，物料流量成本会计（Material Flow Cost Accounting，MFCA）在为企业提供环境管理方面发挥了重要作用。本次演示将介绍物料流量成本会计的概念、内涵、实践应用以及对未来的展望。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一、物料流量成本会计的概念和内涵</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一、物料流量成本会计的概念和内涵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物料流量成本会计是一种基于物质流管理的成本会计方法，它通过对生产过程中物料的流量和存量的核算，旨在降低物料消耗、减少废弃物排放和提高资源利用效率。与传统成本会计相比，物料流量成本会计更注重物料流转的过程，将环保与经济利益相结合，为企业提供全面的环境管理信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一、物料流量成本会计的概念和内涵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物料流量成本会计的应用范围广泛，适用于各类工业生产领域，如制造业、能源等行业。其优势在于将环境保护纳入企业管理体系，促进企业可持续发展；同时还能为企业提供清晰的成本结构，提高资源利用效率，降低环境负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https://d.book118.com/408047032001006030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25</Slides>
  <Notes>24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一、物料流量成本会计在环境管理中的应用</vt:lpstr>
      <vt:lpstr>一、物料流量成本会计在环境管理中的应用</vt:lpstr>
      <vt:lpstr>PowerPoint Presentation</vt:lpstr>
      <vt:lpstr>二、环境管理会计在物料流量管理中的应用</vt:lpstr>
      <vt:lpstr>二、环境管理会计在物料流量管理中的应用</vt:lpstr>
      <vt:lpstr>二、环境管理会计在物料流量管理中的应用</vt:lpstr>
      <vt:lpstr>二、环境管理会计在物料流量管理中的应用</vt:lpstr>
      <vt:lpstr>二、环境管理会计在物料流量管理中的应用</vt:lpstr>
      <vt:lpstr>PowerPoint Presentation</vt:lpstr>
      <vt:lpstr>三、深化物料流量成本会计与环境管理会计的融合应用</vt:lpstr>
      <vt:lpstr>三、深化物料流量成本会计与环境管理会计的融合应用</vt:lpstr>
      <vt:lpstr>三、深化物料流量成本会计与环境管理会计的融合应用</vt:lpstr>
      <vt:lpstr>三、深化物料流量成本会计与环境管理会计的融合应用</vt:lpstr>
      <vt:lpstr>三、深化物料流量成本会计与环境管理会计的融合应用</vt:lpstr>
      <vt:lpstr>三、深化物料流量成本会计与环境管理会计的融合应用</vt:lpstr>
      <vt:lpstr>PowerPoint Presentation</vt:lpstr>
      <vt:lpstr>内容摘要</vt:lpstr>
      <vt:lpstr>PowerPoint Presentation</vt:lpstr>
      <vt:lpstr>一、物料流量成本会计的概念和内涵</vt:lpstr>
      <vt:lpstr>一、物料流量成本会计的概念和内涵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2024-09-06T02:58:50.560</cp:lastPrinted>
  <dcterms:created xsi:type="dcterms:W3CDTF">2024-09-05T18:58:50Z</dcterms:created>
  <dcterms:modified xsi:type="dcterms:W3CDTF">2024-09-05T18:58:57Z</dcterms:modified>
</cp:coreProperties>
</file>