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075F7-88B9-4C89-9161-EAE3A8469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A2D52-375B-426E-9342-30F94C88A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E0A01-3403-4EBB-A57B-3B99BDE82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6B7C6-5624-4D46-A3D2-DFE32100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B884B-5980-4D06-BF2E-D7013EFDB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C7929-A9D2-4A6D-A364-7EC92AA0C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9AE42-7926-4835-8E34-193FBDD41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1153D8-329A-4AC5-9C9D-B26C6E180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980B7-1BA7-4A52-AEE6-F5BA7AACB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1519D-FFBA-4893-8311-C7A729ED6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E3DC1-83D3-4BD1-870E-1666AC31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4712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薪酬福利制度新要求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薪酬福利制度新要求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薪酬福利制度实施策略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薪酬福利制度优化建议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336" b="3533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随着市场竞争的加剧，企业需要更加灵活的薪酬福利制度来吸引和留住优秀人才。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合理的薪酬福利制度能够提升员工的满意度和忠诚度，从而提高员工的工作积极性和效率。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应对法规政策调整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随着国家相关法规政策的不断调整，企业需要及时调整其薪酬福利制度以保持合规性。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包括基本工资、奖金、津贴、补贴、股票期权等各种薪酬组成部分。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包括社会保险、住房公积金、带薪休假、员工关怀、健康保障等各种福利政策。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薪酬调整机制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包括薪酬水平调整、薪酬结构调整、薪酬差异化等薪酬调整机制。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薪酬福利制度实施情况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包括薪酬福利制度的执行情况、员工反馈、存在问题及改进措施等。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薪酬福利制度旨在通过合理的薪酬设计和福利安排，激发员工的工作积极性，提升员工的归属感和忠诚度，进而促进企业的长期稳定发展。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薪酬福利制度是企业或组织为激励员工、提高员工满意度和留任率而制定的一套关于薪酬、福利及相关待遇的规则和政策。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根据员工的岗位、职责、能力等因素确定的固定薪资，是员工收入的主要部分。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基本薪酬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如带薪年假、节日福利、员工培训、健康检查等非法定福利。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其他福利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与员工个人或团队绩效挂钩的变动薪资，旨在激励员工创造更好的业绩。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绩效薪酬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针对特定岗位或特定工作条件而设立的额外补助，如交通补贴、通讯补贴等。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津贴补贴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包括养老保险、医疗保险、失业保险、工伤保险和生育保险等法定福利，以及住房公积金等。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社会保险与公积金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薪酬福利制度的组成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具有竞争力的薪酬福利制度能够吸引优秀人才加入企业，并激励员工长期留任。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提升员工满意度和忠诚度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激发员工工作积极性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促进企业长期发展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合理的薪酬福利制度能够满足员工多样化的需求，提高员工的满意度和忠诚度。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通过绩效薪酬等激励手段，激发员工的工作积极性和创造力，提高工作效率和质量。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优秀的薪酬福利制度能够增强企业的凝聚力和竞争力，为企业的长期稳定发展提供有力支持。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薪酬福利制度的重要性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薪酬福利制度新要求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外部公平性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企业薪酬福利水平要与市场同行业、同职位的薪酬福利水平保持合理的关系，以确保企业在吸引和留住人才方面具有竞争力。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内部公平性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企业内部不同职位之间的薪酬福利水平要相对公平，避免出现明显的差异和不合理的现象。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员工公平性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员工要感受到自己的付出与回报之间的公平性，即薪酬福利要与个人绩效和贡献相匹配。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公平性要求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通过提供具有市场竞争力的薪酬、奖金、津贴等物质激励手段，激发员工的工作积极性和创造力。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提供晋升机会、培训发展、荣誉奖励等非物质激励手段，满足员工个人成长和职业发展的需要。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500" b="11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0875" b="20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通过员工持股计划、股票期权等长期激励手段，将员工个人利益与企业长期发展紧密结合，实现共赢。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激励性要求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建立合理的薪酬增长机制，确保员工薪酬水平随着企业发展和市场变化而相应调整。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薪酬增长机制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福利保障机制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提供完善的福利保障措施，如社会保险、住房公积金、带薪休假等，增强员工的安全感和归属感。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关注员工身心健康和工作生活平衡，提供健康检查、心理咨询、家庭关怀等员工关怀措施。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可持续性要求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根据员工的个人需求和偏好，提供个性化的薪酬福利方案，如弹性工作时间、远程办公、学习进修等。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多元化选择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提供多种形式的薪酬福利选择，如自助餐式的福利计划、定制化的奖励方案等，以满足不同员工的不同需求。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密切关注市场变化和行业动态，及时调整薪酬福利策略，确保企业在激烈的市场竞争中保持领先地位。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https://d.book118.com/408047122020006027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2024-09-04T18:26:38.637</cp:lastPrinted>
  <dcterms:created xsi:type="dcterms:W3CDTF">2024-09-04T10:26:38Z</dcterms:created>
  <dcterms:modified xsi:type="dcterms:W3CDTF">2024-09-04T10:26:40Z</dcterms:modified>
</cp:coreProperties>
</file>