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269D6-265B-4093-B9C0-301445A0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ECCD7-04BF-497D-A081-DAF4DCD04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EBFC-47D6-4591-B3D4-49BE2D31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1D08A-2CCB-4F67-92D6-56FCD8F03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D5642-CC8F-45CD-A876-D4036BA1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558D9-5055-43E3-8172-B7974242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04E9D-7B49-4DF9-9D4B-9C6A367A4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8C62C-4AB6-4193-88A0-B7BE2AE79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80C27-0D36-462C-8CE2-7E543392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4C0BC-BE5A-4010-BD4A-3AD20C10C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B4F3F-8AD0-499B-BEBA-06C8ACF2D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0016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大学新生的学科选择与学术导师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大学新生学科选择概述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学术导师制度简介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学科选择与学术导师关系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大学新生如何选择合适的学科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学术导师如何指导学生进行学科选择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如何建立和谐的学术导师与学生关系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大学新生学科选择概述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20" b="119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学科选择的重要性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决定未来职业方向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学科选择往往决定了学生未来的专业领域和职业发展方向。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影响学术兴趣与热情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选择自己感兴趣的学科，能够激发学术热情，提高学习动力。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奠定学术基础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学科选择是学生学术生涯的起点，为未来的学术研究奠定基础。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63" r="196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476" r="134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学科分类及特点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包括文学、历史、哲学、经济等，注重人文素养和社会科学理论的学习。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包括数学、物理、化学、生物、计算机等，注重自然科学理论和实验技能的培养。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包括音乐、美术、舞蹈、体育等，注重艺术素养和体育技能的提升。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如生物医学工程、环境科学等，注重多学科交叉融合和创新能力的培养。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人文社科类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理工农医类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艺术体育类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交叉学科类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08" r="27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个人兴趣与特长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家庭期望与社会需求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学校与专业排名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就业前景与发展趋势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影响因素与决策过程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学生应根据自己的兴趣和特长选择适合的学科。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学校和专业的排名也是学生选择学科时需要考虑的因素之一。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家庭期望和社会需求也会对学生的学科选择产生影响。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学生还需要考虑所选学科的就业前景和未来发展趋势。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学术导师制度简介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为学生提供学科选择、课程安排、学习方法等方面的指导。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科研引领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引导学生参与科研项目，培养学生的科研兴趣和能力。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协助学生进行职业规划，提供就业和深造方面的建议。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学术导师角色与职责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学生根据自己的兴趣和方向选择导师，导师也有选择学生的权利。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学生与导师保持定期沟通，汇报学习情况，寻求指导和帮助。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学生与导师在学术上相互启发，共同进步。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教学相长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学术导师与学生关系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42" r="1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学术导师制度有助于提高学生的学习积极性和满意度，从而提高教育质量。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学术导师制度有助于实现个性化教育，满足不同学生的需求。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通过参与科研项目和实践活动，培养学生的创新能力和实践能力。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学术导师制度的意义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学科选择与学术导师关系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学生选择的学科方向，直接决定了其未来可能跟随的学术导师的主要研究领域。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学科方向决定导师研究领域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热门学科通常有更多的学生选择，可能导致导师资源相对紧张，而冷门学科则可能导师资源相对充裕。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学科热度影响导师资源分配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对于跨学科的选择，学生可能需要寻找具有跨学科背景的学术导师，以得到更全面的指导。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学科交叉需要导师跨学科指导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学科选择对学术导师的影响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导师研究方向影响学生选择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学术导师的研究方向往往会影响学生的学科选择，学生可能会更倾向于选择与导师研究方向相符的学科。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750" r="5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导师资源帮助学生了解学科前沿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学术导师通常对其研究领域有深入的了解，可以为学生提供关于学科前沿的动态和信息，有助于学生做出更明智的选择。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导师建议助力学生职业规划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学术导师还可以根据学生的兴趣、能力和职业规划，为学生提供关于学科选择的建议，帮助学生更好地规划未来。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学术导师对学科选择的指导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https://d.book118.com/408050016104006037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2024-09-17T14:07:09.127</cp:lastPrinted>
  <dcterms:created xsi:type="dcterms:W3CDTF">2024-09-17T06:07:09Z</dcterms:created>
  <dcterms:modified xsi:type="dcterms:W3CDTF">2024-09-17T06:07:11Z</dcterms:modified>
</cp:coreProperties>
</file>