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5977B-4412-40B2-B706-1CABDD970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3E1BD-A8C5-40EB-A42A-4A9E6B654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5B81D-095A-47C9-A50B-BC1266B9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ED92F-AC88-4B04-A35E-449576A2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FC76D-6BAC-4498-9A90-0AC868D1D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D2951D-F18D-4378-A7DF-096A3BE72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5845A-2210-4337-B6DB-DBEEBEAA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A8BB5-CEB5-4E55-B2F8-6E9F902BF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4035EA-C183-4316-AE37-9C5DC62A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44AFA-264F-4949-B396-39270746B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C9EF8-6EAC-4D78-8AEF-041E8834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1031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精彩的PPT演讲视频护理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PPT演讲的准备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PPT的演示技巧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PPT演讲的实战案例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PPT演讲的注意事项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PPT演讲的准备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85" r="28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选择一个具体、明确的主题，确保演讲内容集中、有吸引力。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确保主题与听众需求和兴趣相关，以提高听众的参与度和兴趣。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主题相关性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17" b="67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确保所收集资料的来源可靠、权威，以提高演讲的可信度。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尽量收集全面、丰富的资料，包括文字、图片、视频等，以丰富演讲内容。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按照一定的逻辑顺序组织演讲内容，使听众易于理解和接受。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突出演讲的重点和亮点，以吸引听众的注意力，提高演讲效果。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PPT的内容应简洁明了，避免冗余和不必要的文字，突出重点和核心信息。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避免冗余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精炼语句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使用精炼、简洁的语句表达观点，避免长篇大论，让观众更容易理解和记忆。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合理安排幻灯片的布局，确保内容清晰易读，避免拥挤和混乱。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选择与主题相关的图片，增强视觉效果，帮助观众更好地理解内容。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892" r="138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使用图表和数据可视化展示数据和趋势，使信息更直观易懂。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图表与数据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适当使用动画和过渡效果，增加PPT的生动性和吸引力。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动画与过渡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图文并茂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选用清晰易读的字体，确保观众在观看过程中不会感到疲劳。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配色协调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选择与主题相符的颜色，保持色彩协调统一，增强视觉美感。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字号与行距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合理设置字号和行距，确保文字清晰易读，提高观众的阅读体验。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配色与排版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PPT的演示技巧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https://d.book118.com/408051031014006032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2024-09-09T08:13:03.324</cp:lastPrinted>
  <dcterms:created xsi:type="dcterms:W3CDTF">2024-09-09T00:13:03Z</dcterms:created>
  <dcterms:modified xsi:type="dcterms:W3CDTF">2024-09-09T00:13:05Z</dcterms:modified>
</cp:coreProperties>
</file>