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636791-2EFC-4564-9ABA-CDA977F96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D90BAD-FE84-46D2-8758-8629172E0C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5A768B-A69D-41F7-940B-94034CB153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829F2B-B68F-4169-8085-573D243BDA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7C1ECC-DD9D-4DD9-B9B9-FDB941FBE4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2D35AA-1055-4184-B4F0-0B933FB6C5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8333D5-9BAB-4949-A815-1944710941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60C50A-DF7E-4E5F-AC98-74058D4824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2A1972-685E-42FE-B09B-4C8C9AF0CD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7671E9-A55F-4075-A063-07042F342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46F250-1B93-43B2-A2EC-D12644E6C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5210602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设立生态环保公司可行性研究报告</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生态环保市场现状及趋势分析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设立生态环保公司的必要性分析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设立生态环保公司的可行性分析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生态环保公司战略规划与定位</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生态环保公司运营方案与管理模式</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生态环保公司风险评估与应对措施</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结论与建议</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本报告旨在分析设立生态环保公司的可行性，包括市场需求、技术可行性、经济可行性、环境可行性等方面，为投资者提供决策参考。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全球环境问题的日益严重，生态环保产业已成为全球经济发展的重要领域。中国政府高度重视生态环保工作，提出了一系列政策措施，为生态环保产业的发展提供了有力支持。设立生态环保公司符合国家政策导向和市场需求，具有广阔的市场前景和发展空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经济可行性分析</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对设立生态环保公司的投资成本、运营成本、收益预期等进行分析，评估项目的经济可行性。</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技术可行性分析</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评估设立生态环保公司的技术条件是否成熟，包括技术来源、技术团队、技术研发能力等方面。</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市场分析</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对生态环保产业的市场规模、增长趋势、竞争格局等进行分析，评估设立生态环保公司的市场机会。</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环境可行性分析</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评估设立生态环保公司对环境的影响，包括资源消耗、污染物排放等方面，确保项目符合国家和地方的环保要求。</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风险评估与对策</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识别设立生态环保公司可能面临的风险和挑战，提出相应的应对措施和建议。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生态环保市场现状及趋势分析</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生态环保市场规模不断扩大，涉及领域广泛，包括水处理、大气治理、固废处理、土壤修复等。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市场上存在众多生态环保企业，竞争激烈，但龙头企业市场份额逐渐扩大，行业整合加速。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竞争格局</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政府对生态环保产业给予高度关注和支持，出台一系列政策法规，推动产业健康发展。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政策环境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生态环保市场现状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随着科技的不断进步，生态环保技术不断创新，推动产业向更高层次发展。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智能化发展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大数据、人工智能等技术在生态环保领域的应用逐渐普及，提高治理效率和精准度。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综合治理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从单一治理向综合治理转变，实现生态环境系统修复和区域环境质量整体改善。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生态环保市场发展趋势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生态环保市场机遇与挑战</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随着生态文明建设的深入推进和全球环保意识的提高，生态环保市场将迎来更广阔的发展空间。</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机遇</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生态环保企业需要不断提高技术创新能力和市场竞争力，应对政策法规变化和市场风险。同时，企业需要关注社会责任和可持续发展，积极参与公益事业和环保行动，树立良好的企业形象。</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挑战</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设立生态环保公司的必要性分析</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绿色经济发展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政府大力推动绿色经济发展，设立生态环保公司符合国家政策方向，有利于企业获得政策支持和优惠。</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国家政策导向</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近年来，国家出台了一系列环境保护政策，鼓励企业积极参与生态环保事业，为设立生态环保公司提供了政策保障。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法规约束加强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随着环保法规的日益严格，企业需承担更多的环保责任，设立生态环保公司有助于企业规避法规风险。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环境保护政策推动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566" b="5566"/>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企业形象塑造</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积极参与生态环保事业有助于提升企业社会形象，增强品牌美誉度，从而提高市场竞争力。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社会责任担当</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设立生态环保公司是企业积极履行社会责任的表现，有利于赢得社会各界的认可和支持。</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公众环保意识提高</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随着公众环保意识的不断提高，设立生态环保公司符合公众期望，有利于企业获得社会声誉和市场份额。</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社会责任感提升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设立生态环保公司有助于推动企业实现资源节约和循环利用，降低生产成本，提高经济效益。</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资源节约与循环利用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生态环保领域涉及众多创新技术和管理模式，设立生态环保公司有助于企业引入创新元素，推动转型升级。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创新驱动发展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设立生态环保公司有助于企业构建绿色供应链，实现绿色采购、绿色生产和绿色销售，提升整体竞争力。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绿色供应链构建</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企业可持续发展需要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04</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设立生态环保公司的可行性分析</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现有技术基础</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当前，生态环保领域已经积累了丰富的技术经验，包括污水处理、废气治理、固废处理等方面，为设立生态环保公司提供了坚实的技术基础。</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技术创新</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随着科技的不断发展，新的生态环保技术不断涌现，如生物处理、膜分离技术等，这些技术的创新和应用将进一步提高公司的技术实力和市场竞争力。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技术人才储备</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目前，国内外众多高校和科研机构在生态环保领域培养了大量专业技术人才，为公司的技术团队建设提供了充足的人才储备。</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技术可行性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经济效益</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生态环保公司通过提供环保产品和服务，可以实现良好的经济效益，包括直接的经济效益和间接的社会效益。</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资金来源</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设立生态环保公司可以通过自筹资金、银行贷款、政府补助等多种渠道筹集资金，确保公司的正常运营和发展。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市场需求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随着环保意识的提高和政策的推动，生态环保市场需求不断增长，为设立生态环保公司提供了广阔的市场空间。</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经济可行性</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社会可行性</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设立生态环保公司可以积极履行社会责任，推动环保事业的发展，提高公司的社会形象和社会价值。</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社会责任</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随着环保意识的普及，社会对生态环保公司的认可度不断提高，有利于公司的品牌建设和市场拓展。</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社会认可度</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政府出台了一系列支持生态环保产业发展的政策，包括税收优惠、资金扶持等，为设立生态环保公司提供了有力的政策支持。</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政策支持</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资源节约</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生态环保公司可以通过技术创新和管理优化，实现资源的节约利用，提高资源利用效率。</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可持续发展</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设立生态环保公司符合可持续发展的要求，可以推动经济、社会和环境的协调发展，实现长期可持续的发展目标。</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环境保护</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设立生态环保公司可以积极参与环境保护工作，通过提供环保产品和服务，减少污染排放，改善环境质量。</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环境可行性</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https://d.book118.com/408052106023006035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2024-09-13T20:12:21.429</cp:lastPrinted>
  <dcterms:created xsi:type="dcterms:W3CDTF">2024-09-13T12:12:21Z</dcterms:created>
  <dcterms:modified xsi:type="dcterms:W3CDTF">2024-09-13T12:12:23Z</dcterms:modified>
</cp:coreProperties>
</file>