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1FB81-8819-49B1-9635-BC03193A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7E511-C342-4C98-A87D-62F3782C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A140F-A209-487C-8978-D4DCFD497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6B84A-C6FC-4021-B60C-4315456DE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D45B9-B85E-4712-90C4-F393F2A85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E1147F-47C5-4020-91D5-9EF93A47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9FC916-4AC0-4E64-BC48-ED4923FD7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BBA4F-6EF6-4FE0-94FA-79D1DDD6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96EA9-70D9-4FB4-9D22-F448AA4A8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86E33-D231-40D3-8F3B-2B25B7C6F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38B9E-6BA9-43E3-892E-AB9475875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52137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薪酬福利与激励机制分析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员工关系管理与企业文化建设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法律法规遵从与风险防范措施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数据统计分析与信息化应用提升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根据公司战略目标和业务需求，制定人力资源管理策略，包括人才招聘、培训、绩效管理等方面。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通过制定详细的工作计划和时间表，确保各项人力资源管理策略得到有效执行。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成功实现了公司人力资源的优化配置，提高了员工满意度和绩效水平。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人力资源管理策略制定及执行情况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改进招聘流程，提高招聘效率和质量，减少了招聘成本。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458" r="4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制定科学的选拔标准，确保选拔出符合岗位要求的优秀人才。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选拔标准明确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根据公司战略和业务需求，合理配置人力资源，实现了人尽其才、才尽其用的目标。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员工招聘、选拔与配置成果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培训与发展计划实施效果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根据员工需求和公司战略，制定全面的培训计划，包括技能培训、领导力培训等。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培训实施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通过内部培训、外部培训、在线学习等多种方式，确保培训计划得到有效实施。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发展计划落实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制定员工职业发展规划，为员工提供晋升和发展机会，提高了员工忠诚度和工作积极性。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根据公司战略和岗位要求，设定合理的绩效指标，确保绩效考核的公正性和客观性。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绩效指标设定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通过定期的绩效考核，及时发现员工工作中存在的问题和不足，为员工改进工作提供指导。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708" r="12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将绩效考核结果与员工晋升、奖惩等挂钩，激励员工不断提高工作绩效。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绩效结果运用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绩效管理体系完善及运用情况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薪酬福利与激励机制分析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薪酬结构调整与优化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针对公司不同层级和岗位，对薪酬结构进行了合理调整，提高了薪酬的激励性和内部公平性。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绩效工资比例调整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适当提高了绩效工资在总体薪酬中的比例，强化了业绩导向，激发了员工的工作积极性。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薪酬水平调查与市场定位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完成了行业及地区薪酬水平调研，为公司薪酬体系调整提供了数据支持，确保公司薪酬定位与市场接轨。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薪酬体系调整及优化措施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对公司现有福利政策进行了全面梳理，针对员工需求和市场变化，对福利政策进行了相应的调整和完善。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福利政策梳理与完善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加强了员工关怀力度，推出了多项具有创新性的福利措施，如弹性工作制、员工健康计划等，提高了员工的满意度和归属感。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员工关怀与福利创新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通过多渠道宣传和推广公司的福利政策，提高了员工对公司福利的认知度和满意度。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福利政策宣传与推广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员工福利政策改进情况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探索并实施了多种激励机制创新措施，如股权激励、项目奖励、优秀员工评选等，有效激发了员工的工作热情和创造力。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在激励机制设计中，注重激励与约束相结合，既鼓励员工积极工作，又通过合理的约束避免员工行为偏离公司目标。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激励与约束相结合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对实施的激励机制进行了实践成果跟踪和效益分析，评估了各项激励措施的实际效果，为后续激励机制的改进提供了参考依据。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实践成果与效益分析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激励机制创新与实践成果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员工关系管理与企业文化建设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通过设立员工意见箱、定期召开员工座谈会、建立线上交流平台等方式，拓宽员工沟通渠道，及时了解员工心声。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沟通渠道拓展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定期对员工沟通渠道的使用情况进行统计和分析，评估沟通效果，针对问题及时调整沟通策略。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员工沟通渠道拓展及效果评估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根据企业文化理念和员工需求，策划丰富多彩的企业文化活动，如年会、庆祝活动、团队建设等。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对企业文化活动的执行情况进行回顾和总结，分析活动的优点和不足，为今后的活动提供改进建议。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企业文化活动策划与执行回顾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执行回顾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https://d.book118.com/408052137100006041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2024-09-20T10:58:23.616</cp:lastPrinted>
  <dcterms:created xsi:type="dcterms:W3CDTF">2024-09-20T02:58:23Z</dcterms:created>
  <dcterms:modified xsi:type="dcterms:W3CDTF">2024-09-20T02:58:25Z</dcterms:modified>
</cp:coreProperties>
</file>