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FED1B2-9A31-47F0-99F3-F432898E44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A62B35-7B80-45B3-91B5-3B662A21DB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8192A1-234A-4EFA-AA52-DE3366BBC9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325AE25-89B3-4B99-9BD0-FCE2C106C0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720695-79BF-45F7-B328-7A98D44E2A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5D7C24-93FF-49E3-BFEC-743C70FAF9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781F98-9BEF-4F95-80C0-23014E3589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25152D-0E5A-4E4F-9E41-6020E231FA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F95617-0D00-4C6F-B40A-BAC93D48B8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4C8DA4-D348-46E7-87D2-054F8CDEB9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96FEA7-F816-4952-9BB1-289016B9E2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805214304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财务自由的投资心态和策略调整</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投资心态</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投资策略</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资产配置</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风险管理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财务自由之路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投资心态</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3688" b="2368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长期投资的心态</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长期投资的心态是指投资者在投资过程中要有耐心和毅力，不追求短期的高收益，而是着眼于长期的投资回报。</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长期投资的心态需要投资者有清晰的投资目标和计划，了解自己的风险承受能力和投资偏好，并选择适合自己的投资品种和策略。</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长期投资的心态还需要投资者保持冷静，不因市场波动而轻易改变自己的投资决策，坚持长期持有优质资产，享受复利带来的收益。</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风险与收益的平衡心态是指投资者要认识到高收益往往伴随着高风险，在追求收益的同时要考虑风险的控制和分散。</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投资者应该了解各种投资品种的风险和收益特点，根据自己的风险承受能力选择合适的投资组合，以达到风险和收益的平衡。</a:t>
            </a:r>
          </a:p>
        </p:txBody>
      </p:sp>
      <p:pic>
        <p:nvPicPr>
          <p:cNvPr id="6" name="Picture 6"/>
          <p:cNvPicPr>
            <a:picLocks noChangeAspect="1"/>
          </p:cNvPicPr>
          <p:nvPr/>
        </p:nvPicPr>
        <p:blipFill>
          <a:blip r:embed="rId2"/>
          <a:srcRect t="13065" b="13065"/>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13065" b="1306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风险与收益的平衡心态还需要投资者在投资过程中保持谨慎，不盲目跟风或贪心追求高收益，避免陷入投资陷阱或造成不必要的损失。</a:t>
            </a:r>
          </a:p>
        </p:txBody>
      </p:sp>
      <p:pic>
        <p:nvPicPr>
          <p:cNvPr id="10" name="Picture 10"/>
          <p:cNvPicPr>
            <a:picLocks noChangeAspect="1"/>
          </p:cNvPicPr>
          <p:nvPr/>
        </p:nvPicPr>
        <p:blipFill>
          <a:blip r:embed="rId4"/>
          <a:srcRect t="11417" b="11417"/>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风险与收益的平衡心态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稳健投资的心态还需要投资者在投资过程中保持耐心和信心，不因市场波动或短期收益波动而轻易改变自己的投资决策，坚持长期稳健的投资原则。</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稳健投资的心态是指投资者在投资过程中要保持冷静、理性，不要盲目追求高收益，而是要注重风险控制和资产保值增值。</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稳健投资的心态需要投资者了解自己的风险承受能力和投资偏好，选择适合自己的投资品种和策略，避免过度冒险或过于保守。</a:t>
            </a:r>
          </a:p>
        </p:txBody>
      </p:sp>
      <p:pic>
        <p:nvPicPr>
          <p:cNvPr id="12" name="Picture 12"/>
          <p:cNvPicPr>
            <a:picLocks noChangeAspect="1"/>
          </p:cNvPicPr>
          <p:nvPr/>
        </p:nvPicPr>
        <p:blipFill>
          <a:blip r:embed="rId2"/>
          <a:srcRect t="6779" b="6779"/>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6779" b="6779"/>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8199" b="8199"/>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稳健投资的心态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投资策略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通过将投资分散到多个不同的资产类别和领域，降低单一资产的风险，实现投资组合的稳定收益。</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散投资是一种有效的风险管理策略，通过将资金分配到股票、债券、现金、商品等多种资产类别中，降低单一资产价格波动对整体投资组合的影响。同时，投资者还可以根据自身的风险承受能力和投资目标，合理配置各类资产的比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分散投资的策略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关注企业内在价值，通过深入分析财务数据和基本面信息，寻找被低估的优质股票。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价值投资强调对企业内在价值的评估，通过分析财务报表、行业前景、管理层能力等多方面因素，挖掘被市场低估的优质股票。价值投资者通常会选择具有稳定现金流、低负债、良好管理层和前景良好的企业，以实现长期的投资回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价值投资的策略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跟随市场趋势进行投资，通过技术分析和市场走势判断来把握买卖时机。</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趋势投资是一种跟随市场趋势的投资策略，投资者通过分析市场走势图、技术指标和新闻信息等，判断市场趋势并采取相应的买卖操作。趋势投资者通常会在市场上涨时买入，在市场下跌时卖出，以实现短期的收益目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趋势投资的策略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资产配置</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https://d.book118.com/408052143043006046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2024-09-27T03:11:13.715</cp:lastPrinted>
  <dcterms:created xsi:type="dcterms:W3CDTF">2024-09-26T19:11:13Z</dcterms:created>
  <dcterms:modified xsi:type="dcterms:W3CDTF">2024-09-26T19:11:15Z</dcterms:modified>
</cp:coreProperties>
</file>