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BB99E-AD5A-4F36-B976-6774A4B1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AA0B-D552-4B9B-940B-100B2940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9108F-72BD-49A0-8646-E6203E00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5408A-C803-4E71-8A2A-77CB8E64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18F5E-649D-4FEF-B495-4F84C5B9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D8617-8DA8-4CA4-951F-FEC259F4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900C8-1118-4145-9C68-56AF775D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87FA2-A8EF-48F4-BACE-CF2CD3580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6716D-3512-4089-9711-2A5EEBC2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50A7F-4C54-4520-89BF-19423985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C1808-D720-4C2E-8DD9-ECFA3EBA2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73" r:id="rId2"/>
    <p:sldLayoutId id="2147485874" r:id="rId3"/>
    <p:sldLayoutId id="2147485875" r:id="rId4"/>
    <p:sldLayoutId id="2147485876" r:id="rId5"/>
    <p:sldLayoutId id="2147485877" r:id="rId6"/>
    <p:sldLayoutId id="2147485878" r:id="rId7"/>
    <p:sldLayoutId id="2147485879" r:id="rId8"/>
    <p:sldLayoutId id="2147485880" r:id="rId9"/>
    <p:sldLayoutId id="2147485881" r:id="rId10"/>
    <p:sldLayoutId id="21474858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4007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水利工程与城市化进程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水利工程的重要性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城市化进程中水利工程的发展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水利工程与城市水资源的合理利用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水利工程与城市防洪减灾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水利工程与城市化进程的相互影响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水利工程的重要性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水利工程对农业发展的影响</a:t>
            </a:r>
            <a:endParaRPr lang="zh-CN" altLang="en-US"/>
          </a:p>
        </p:txBody>
      </p:sp>
      <p:sp>
        <p:nvSpPr>
          <p:cNvPr id="10492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灌溉：水利工程为农田提供充足的水源，保证农作物的生长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防洪：水利工程可以有效地防止洪水灾害，保护农田和农作物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水资源管理：水利工程可以帮助合理分配水资源，提高农业用水效率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改善生态环境：水利工程可以改善农田的生态环境，提高农作物的品质和产量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水利工程对工业发展的支撑</a:t>
            </a:r>
            <a:endParaRPr lang="zh-CN" altLang="en-US"/>
          </a:p>
        </p:txBody>
      </p:sp>
      <p:sp>
        <p:nvSpPr>
          <p:cNvPr id="1049300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提供稳定的水源：水利工程可以提供稳定的水源，满足工业生产对水资源的需求。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6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调节水资源分配：水利工程可以调节水资源的分配，保证工业生产的用水量。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2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防洪抗旱：水利工程可以防洪抗旱，减少自然灾害对工业生产的影响。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8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促进经济发展：水利工程可以促进经济发展，提高工业生产的效益。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水利工程对生态环境保护的作用</a:t>
            </a:r>
            <a:endParaRPr lang="zh-CN" altLang="en-US"/>
          </a:p>
        </p:txBody>
      </p:sp>
      <p:sp>
        <p:nvSpPr>
          <p:cNvPr id="10493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调节水资源：水利工程可以调节水资源的分布和利用，保护生态环境的平衡和稳定。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改善水质：水利工程可以改善水质，保护生态环境和人民的健康。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保护生物多样性：水利工程可以保护生物多样性，维护生态平衡。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防洪抗旱：水利工程可以减轻洪涝灾害和干旱灾害，保护生态环境和人民生命财产安全。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8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城市化进程中水利工程的发展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城市化进程对水利工程的需求变化</a:t>
            </a:r>
            <a:endParaRPr lang="zh-CN" altLang="en-US"/>
          </a:p>
        </p:txBody>
      </p:sp>
      <p:sp>
        <p:nvSpPr>
          <p:cNvPr id="1049610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城市化进程对水利工程提出了更高的要求，需要更加高效、环保、智能的水利工程来满足城市发展的需求。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0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城市化进程导致水资源短缺问题突出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城市化进程导致水资源污染加剧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32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城市化进程导致水资源需求增加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水利工程建设与城市规划的协调发展</a:t>
            </a:r>
            <a:endParaRPr lang="zh-CN" altLang="en-US"/>
          </a:p>
        </p:txBody>
      </p:sp>
      <p:sp>
        <p:nvSpPr>
          <p:cNvPr id="104969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城市化进程中水利工程的重要性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水利工程建设与城市规划的协调案例分析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水利工程建设与城市规划的协调方法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水利工程建设与城市规划的协调原则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水利工程在城市化进程中的经济效益</a:t>
            </a:r>
            <a:endParaRPr lang="zh-CN" altLang="en-US"/>
          </a:p>
        </p:txBody>
      </p:sp>
      <p:sp>
        <p:nvSpPr>
          <p:cNvPr id="104979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促进工业发展，提高生产效率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提高水资源利用率，促进农业发展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改善城市供水条件，保障居民生活用水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增加就业机会，促进经济增长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8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水利工程与城市水资源的合理利用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https://d.book118.com/408054007026006041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水利工程与城市化进程</vt:lpstr>
      <vt:lpstr>目录</vt:lpstr>
      <vt:lpstr>添加章节标题</vt:lpstr>
      <vt:lpstr>水利工程的重要性</vt:lpstr>
      <vt:lpstr>PowerPoint Presentation</vt:lpstr>
      <vt:lpstr>水利工程对农业发展的影响</vt:lpstr>
      <vt:lpstr>水利工程对工业发展的支撑</vt:lpstr>
      <vt:lpstr>水利工程对生态环境保护的作用</vt:lpstr>
      <vt:lpstr>城市化进程中水利工程的发展</vt:lpstr>
      <vt:lpstr>PowerPoint Presentation</vt:lpstr>
      <vt:lpstr>城市化进程对水利工程的需求变化</vt:lpstr>
      <vt:lpstr>水利工程建设与城市规划的协调发展</vt:lpstr>
      <vt:lpstr>水利工程在城市化进程中的经济效益</vt:lpstr>
      <vt:lpstr>水利工程与城市水资源的合理利用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2024-09-19T20:36:27.062</cp:lastPrinted>
  <dcterms:created xsi:type="dcterms:W3CDTF">2024-09-19T12:36:27Z</dcterms:created>
  <dcterms:modified xsi:type="dcterms:W3CDTF">2024-09-19T12:36:30Z</dcterms:modified>
</cp:coreProperties>
</file>