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565D8-AB28-4BA5-8EF1-26707429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3CB34-A4C0-421F-AD2F-88529F5D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F811A-349F-40AF-B4A2-18369878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46C2A-8D8F-44B0-A63B-63C5F3AF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40725-B8BD-4703-AA38-87D154FD9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95CF6-D6A3-4229-AB4D-691AC9693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AA34C-0DF0-4BE8-8BD2-9570C4B82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43B02-B186-4E2F-B410-38C8B8882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22387-9AEE-4702-9330-FE1226AE8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84D82-0077-4AD8-BCCC-4C69CF467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B33BB-81ED-40CC-BA77-DEEA2C57C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4141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2022思廉日活动方案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活动主题与核心内容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活动形式与安排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资源保障与合作单位支持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弘扬廉洁文化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倡导诚信道德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打击腐败行为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5" b="639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5" b="639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33" r="5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思廉日由来及意义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思廉日旨在通过宣传和教育活动，弘扬廉洁文化，提高公众对廉洁行为的认识和重视。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思廉日强调诚信道德的重要性，呼吁人们树立正确的价值观和道德观，营造风清气正的社会氛围。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思廉日作为反腐倡廉工作的一部分，通过揭露和打击腐败行为，维护社会公正和法治秩序。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通过本次活动，使参与者更加深入地了解廉洁文化，增强廉洁自律意识。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提高廉洁意识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传播正能量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17" r="19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通过宣传正面典型和优秀事迹，传递廉洁、诚信、正直等正能量，引导人们向上向善。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促进政府、企业、社会组织和公众之间的合作与交流，共同推动廉洁文化建设。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作为反腐倡廉工作的重点对象，政府官员和公务员应积极参与思廉日活动，加强自身廉洁自律意识。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政府官员及公务员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企业员工和管理者在经济活动中扮演着重要角色，他们的廉洁行为对于维护市场秩序和企业形象至关重要。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企业员工及管理者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社会组织和公众是反腐倡廉工作的重要力量，他们可以通过参与思廉日活动，积极传播廉洁文化，营造风清气正的社会氛围。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社会组织及公众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参与者群体定位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https://d.book118.com/408054141047006044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2024-09-24T09:19:47.385</cp:lastPrinted>
  <dcterms:created xsi:type="dcterms:W3CDTF">2024-09-24T01:19:47Z</dcterms:created>
  <dcterms:modified xsi:type="dcterms:W3CDTF">2024-09-24T01:19:49Z</dcterms:modified>
</cp:coreProperties>
</file>