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25E08-BD01-46F5-BFDB-C3FDF287C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40250-1267-4819-A482-74B343DB7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F2C41-A4D4-4021-83AE-489601CE2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04856-B074-41AB-8725-E19A4CB95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284F68-253B-4733-8FD1-62A66E791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89E0E7-0A99-4F70-A302-FE56B9C52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AC0CC-FA73-4234-8232-04CB8EC10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F8B24-70D4-4174-B956-B61DFE579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F56BD-F8BD-479A-ADE0-90B4179A3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502DE-204D-4EFA-BDF5-4F650BFD9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57B66-F47B-4F47-A348-97A5F0C6A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55020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零售商的分类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零售商的分类标准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各类零售商的特点与优势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各类零售商的未来发展趋势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12" b="192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指直接向最终消费者销售商品或服务的商业活动。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满足消费者需求，提供便利购物体验，促进商品流通。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零售商的定义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零售商的作用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零售业的发展历程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传统零售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以实体店铺为主，商品展示和销售在同一地点进行。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通过网络平台进行商品销售，无地域限制，便捷高效。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结合线上和线下，通过数据分析和智能技术提升消费体验。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零售商的分类标准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按照经营模式分类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实体零售商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通过互联网平台销售商品，如电商平台、在线商店等。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网络零售商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混合零售商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同时拥有实体店铺和网络平台进行销售。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通过实体店铺销售商品，包括百货商店、超市、专卖店等。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定制零售商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根据客户需求定制商品或服务。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综合零售商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销售各类商品，包括服装、家电、家居用品等。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专业零售商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专注于某一类商品的销售，如书店、玩具店、电子产品店等。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按照商品种类分类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大众市场零售商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面向广大消费者，提供各类商品和服务。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细分市场零售商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专注于某一特定消费群体，提供特定商品和服务。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定制市场零售商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根据特定客户需求定制商品或服务。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按照目标市场分类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各类零售商的特点与优势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提供一站式购物体验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顾客可以在一家商店内满足多种购物需求，省去了在不同类型商店间奔波的麻烦。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品牌与质量保证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百货商店通常与知名品牌合作，提供质量保证，满足消费者对品质的要求。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商品种类齐全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百货商店提供广泛的商品选择，包括家电、家居用品、服装、鞋帽、化妆品等。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百货商店的特点与优势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价格实惠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超市通常采取批量采购和自主定价的方式，提供相对较低的价格。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超市提供自选购物方式，顾客可以根据自己的需求自由选择商品。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丰富的促销活动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超市经常举办各种促销活动，如打折、赠品等，吸引消费者。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超市的特点与优势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https://d.book118.com/408055020100006030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2024-09-07T03:22:07.306</cp:lastPrinted>
  <dcterms:created xsi:type="dcterms:W3CDTF">2024-09-06T19:22:07Z</dcterms:created>
  <dcterms:modified xsi:type="dcterms:W3CDTF">2024-09-06T19:22:09Z</dcterms:modified>
</cp:coreProperties>
</file>