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B04FB-99EE-4E79-AE08-298C962A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92BA7-9340-473E-AEDD-0306E7601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5FF49-E313-4BD5-8F9D-68020D2E8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3AFCC-4721-48B7-8A54-10014AAA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B7B81-A34E-40A8-A8F7-7153BD24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956D0E-89F8-49B6-91B4-E619FE37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E4D194-3488-4F14-9C2E-4BF66C11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0AD53-653B-4529-AE60-50E5C8685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713BA-9B96-4859-B6CF-CA3D58665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DA9E7-C6BB-4AAA-B91C-FC5686B8A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E7E4D-46F1-4323-8207-9A4701641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5140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体育行业2024年质量控制与赛事管理规定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质量控制基本原则与要求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赛事管理组织架构与职责划分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赛事筹备阶段质量控制措施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比赛过程监管与评估方法论述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赛事总结反馈及持续改进计划制定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提升体育行业质量水平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通过制定质量控制标准和管理规定，推动体育行业提升服务质量和竞技水平，满足人民群众日益增长的体育需求。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促进体育事业健康发展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加强赛事管理，规范市场秩序，防范和打击不良行为，为体育事业的可持续发展提供有力保障。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适应体育行业发展趋势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顺应全球化、市场化、社会化发展趋势，推动体育行业与国际接轨，提升国际竞争力。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本规定适用于各级各类体育赛事活动，包括国际、国内综合性运动会和单项体育赛事。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本规定适用于所有参与体育赛事活动的组织和个人，包括赛事主办方、承办方、协办方、参赛运动员、教练员、裁判员等。同时，对观众、媒体等利益相关方也有相应的要求和规范。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质量控制基本原则与要求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在体育行业中，质量控制是指通过一系列的管理活动和技术手段，对体育赛事、训练、设施建设等全过程进行监督和调整，以确保其符合预期的质量标准和要求。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质量控制对于提高体育行业的整体水平、保障运动员和观众的权益、提升赛事观赏性和竞技水平具有重要意义。它是体育行业持续发展的重要保障。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在体育行业的应用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全面质量管理理念在体育行业的应用主要体现在以下几个方面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全过程控制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对体育赛事的筹备、组织、实施和总结等全过程进行质量控制，确保每一环节都符合预期标准。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关注运动员和观众的需求和期望，以提供优质的体育产品和服务为目标，不断提高顾客满意度。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全面质量管理理念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全面质量管理是一种全员参与、全过程控制、全面提高质量的管理方法，它强调预防为主、持续改进和顾客满意。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鼓励所有相关人员参与质量管理工作，包括运动员、教练员、裁判员、管理人员等，共同为提高体育产品和服务质量努力。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通过对体育赛事和训练过程的不断监测和评估，发现存在的问题并采取改进措施，实现质量的持续提升。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全面质量管理理念在体育行业应用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持续改进与创新意识培养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体育行业中，持续改进是一种重要的质量控制方法。它要求组织不断寻求改进的机会，通过优化流程、提高技术水平、改进管理等方式，实现质量的稳步提升。同时，持续改进还需要建立完善的反馈机制，及时收集和处理各方面的意见和建议，为改进工作提供依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意识是体育行业发展的重要驱动力。为了推动行业的不断进步，需要积极培养创新意识，鼓励从业人员勇于尝试新的方法和技术。这可以通过加强培训和学习、鼓励跨领域合作、提供创新实践平台等方式实现。同时，创新意识的培养还需要营造一个开放包容的氛围，鼓励不同观点和想法的碰撞与交流，从而激发更多的创新灵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创新意识培养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赛事管理组织架构与职责划分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赛事管理委员会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设立赛事管理委员会，作为最高决策机构，负责制定赛事政策、审批赛事计划和预算等重大事项。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赛事执行部门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设立专门的赛事执行部门，负责赛事筹备、组织、实施和后续工作。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技术监督部门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设立技术监督部门，对赛事进行技术监督、评估和反馈，确保赛事的公正性和安全性。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赛事管理组织架构设计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85" b="1828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赛事管理委员会职责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审批赛事计划和预算，制定赛事政策，监督赛事执行部门和技术监督部门的工作。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赛事执行部门职责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负责赛事筹备、组织、实施和后续工作，与相关部门协调配合，确保赛事的顺利进行。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技术监督部门职责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对赛事进行技术监督、评估和反馈，确保赛事的公正性和安全性，为赛事管理委员会提供技术支持和建议。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各部门职责划分及协作机制建立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关键岗位人员选拔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选拔具有丰富经验和专业技能的人员担任关键岗位，如赛事总监、技术代表等。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对关键岗位人员进行定期培训和考核，提高其专业技能和综合素质，确保赛事的高质量进行。同时，加强团队协作和沟通能力的培训，提高整个团队的协作效率。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关键岗位人员选拔及培训要求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https://d.book118.com/408055140127006026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2024-09-04T08:42:41.087</cp:lastPrinted>
  <dcterms:created xsi:type="dcterms:W3CDTF">2024-09-04T00:42:41Z</dcterms:created>
  <dcterms:modified xsi:type="dcterms:W3CDTF">2024-09-04T00:42:43Z</dcterms:modified>
</cp:coreProperties>
</file>