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BEF029E-4D2B-42CB-AC96-2A1511A358E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9F4EF-5DA7-43F0-9AA7-3B3A61DB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2310-5AA1-4E35-AFA8-97CED089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99409-8995-4A64-AB87-607432FC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79BFC-F68A-4CD4-B726-6B10E8B1D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8EC6F-45E7-461D-9B42-B6C2D9DF4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964C38-6023-42CD-9243-D66ACD07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E69AB-B1BB-42A6-BEA0-74C7F4CB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76482-07DA-44F7-B30D-D5006F1D2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69678-2DD4-4205-BF41-47564935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A08B9-B676-4DAB-BA9E-AAFB11F40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2A345-F07B-4E9E-8113-F88FDF00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48C9CC-5836-4FFE-B51D-AA6DFC7465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23EBBB-7CD5-4F80-9028-6C2E3017B7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610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教育行业数字化转型与</a:t>
            </a: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教育行业数字化转型与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技术的无声上背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教育行业数字化转型的现状分析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技术在教育领域的未来发展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教育行业数字化转型的挑战与对策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教育行业数字化转型的实践案例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教育行业数字化转型与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技术的无声上背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教育行业正处于数字化转型与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技术的蓬勃发展时期。随着科技的不断进步，教育领域也面临着前所未有的挑战和机遇。本章将从数字化转型和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技术的角度探讨教育行业的未来发展方向。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教育行业的数字化转型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数字化转型在教育的应用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数字化转型对教育行业的影响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弹性计算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数据库服务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云存储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传感器技术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数据传输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教育行业数字化转型的关键技术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数据挖掘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数据可视化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教育行业中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技术在教育行业中扮演着越来越重要的角色，从智能教育助手到个性化学习推荐系统，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技术的应用正在改变传统的学习和教育方式，为学生和教师带来更好的学习体验和教学效果。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教育行业中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个性化学习辅助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智能教育助手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实践教学模拟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教育行业数字化转型的现状分析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数字化转型在教育行业中的落地情况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分析当前教育行业数字化转型的实际应用情况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实际应用情况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比较各个教育机构在数字化转型方面的差异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学习数据的应用与挖掘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分析学习数据在教育行业中的应用情况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分析学习数据对教育个性化和智能化的推动作用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数字化能力评分：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6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应用情况分析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发展方向展望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数字化能力评分：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9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应用情况分析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发展方向展望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数字化能力评分：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7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应用情况分析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发展方向展望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教育机构数字化能力评估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数字化能力评分：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8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应用情况分析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发展方向展望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教育行业数字化转型的发展趋势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分析教育行业数字化转型的发展趋势，探讨未来教育行业数字化转型的发展方向。随着科技不断进步，教育行业将更加依赖数字化手段，实现个性化教学和智能化管理，为教育行业带来更多发展机遇。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技术在教育领域的未来发展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个性化教学与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探讨如何个性化教学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技术推动个性化教学发展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分析教育管理系统的变革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技术在教育管理系统中应用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分析提升学习效果的方法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个性化教学的学习效果提升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智能教育管理系统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智能教育管理系统通过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技术的应用，实现了教育行业的数字化转型。这种系统改变了教育机构的运作方式，提高了教学效率和管理效果。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辅助教学工具对学生学习兴趣的激发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辅助教学工具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技术在教学工具中的应用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智能教育软件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人工智能对教师角色的影响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讨论人工智能对教学角色的改变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教师角色的改变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探讨如何与人工智能结合发挥作用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教师与人工智能技术结合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https://d.book118.com/408056100010006050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教育行业数字化转型与AI技术</vt:lpstr>
      <vt:lpstr>目录</vt:lpstr>
      <vt:lpstr>第1章 教育行业数字化转型与AI技术的无声上背</vt:lpstr>
      <vt:lpstr> </vt:lpstr>
      <vt:lpstr>教育行业的数字化转型</vt:lpstr>
      <vt:lpstr>教育行业数字化转型的关键技术</vt:lpstr>
      <vt:lpstr>教育行业中AI技术的应用</vt:lpstr>
      <vt:lpstr>教育行业中AI技术的应用场景</vt:lpstr>
      <vt:lpstr>第2章 教育行业数字化转型的现状分析</vt:lpstr>
      <vt:lpstr>数字化转型在教育行业中的落地情况</vt:lpstr>
      <vt:lpstr>学习数据的应用与挖掘</vt:lpstr>
      <vt:lpstr>教育机构数字化能力评估</vt:lpstr>
      <vt:lpstr>教育行业数字化转型的发展趋势</vt:lpstr>
      <vt:lpstr>第3章 AI技术在教育领域的未来发展</vt:lpstr>
      <vt:lpstr>个性化教学与AI技术</vt:lpstr>
      <vt:lpstr> </vt:lpstr>
      <vt:lpstr>AI辅助教学工具</vt:lpstr>
      <vt:lpstr>人工智能对教师角色的影响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2024-09-29T14:14:09.108</cp:lastPrinted>
  <dcterms:created xsi:type="dcterms:W3CDTF">2024-09-29T06:14:09Z</dcterms:created>
  <dcterms:modified xsi:type="dcterms:W3CDTF">2024-09-29T06:14:11Z</dcterms:modified>
</cp:coreProperties>
</file>