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88172-B6B9-4F65-8EB1-3D26D9D13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F43F9-7A73-4A10-9ECB-7ED456C76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8A960-E9E2-491C-B923-17AB7D92F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95895B-366A-4A9D-93E9-019BBBCDB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93BDAC-14BF-4C4D-8821-EB6DB3490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DC7D72-716D-49FC-94EC-3FE78471E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120589-D444-4B06-93EF-057DE7384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97A68-3782-4BF5-8D4F-2DDBD9910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E46E6-7076-409E-B0E6-8748202B3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B29DB-2586-4884-B180-766F1232B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01AA6-D585-4218-8279-ADE8E2957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56142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战略创新与业务拓展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战略创新理论与方法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业务拓展策略与实践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战略创新与业务拓展的互动关系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企业实施战略创新与业务拓展的挑战与对策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随着全球化的加速发展，企业面临的市场竞争愈发激烈，战略创新成为企业保持竞争优势的关键。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互联网、人工智能等技术的快速发展，为企业提供了更多的业务拓展机会，同时也要求企业在战略上不断创新以适应变革。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技术变革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消费者需求日益多样化和个性化，企业需要不断创新战略和业务模式以满足消费者需求。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战略创新与业务拓展的关系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创新驱动发展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战略创新是企业发展的核心动力，通过创新战略可以打破市场常规，开拓新的业务领域，实现业务拓展。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业务拓展推动创新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企业在业务拓展过程中会遇到各种挑战和机遇，需要不断进行战略创新以适应市场变化和消费者需求。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战略创新与业务拓展之间存在互动关系，创新为拓展提供动力和方向，拓展则为创新提供实践和验证的平台。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战略创新理论与方法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战略创新是企业为应对环境变化、提升竞争力而进行的全局性、长远性的谋划和行动。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战略创新定义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包括思维创新、模式创新、组织创新等多个层面，旨在构建企业独特的竞争优势和实现可持续发展。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战略创新内涵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战略创新的概念与内涵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根据创新程度和方式不同，可分为渐进式创新、突破式创新、重组式创新和颠覆式创新等。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具有全局性、长远性、风险性、动态性和可持续性等特点，需要企业全面考虑内外部环境因素，制定科学合理的战略规划。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战略创新的类型与特点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战略创新的特点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战略创新的类型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战略创新的方法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包括SWOT分析、五力模型、价值链分析、蓝海战略等，帮助企业识别机会、规避风险、优化资源配置。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战略创新的工具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如平衡计分卡、战略地图、风险管理矩阵等，协助企业实现战略目标的可视化、量化和优化管理。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战略创新的方法与工具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业务拓展策略与实践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业务拓展是企业发展的重要手段，包括市场扩张、产品线延伸、新客户获取等多个方面。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通过拓展业务，企业可以扩大市场份额，提高品牌知名度，增加销售额和利润，实现可持续发展。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业务拓展的内涵与目标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产品创新与差异化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营销与推广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渠道拓展与优化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业务拓展的策略与路径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了解目标市场的需求和竞争状况，为制定拓展策略提供数据支持。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通过研发新产品或改进现有产品，满足消费者需求，形成竞争优势。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运用广告、公关、促销等手段，提高品牌知名度和产品销量。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开拓新的销售渠道，提高产品覆盖面和市场占有率。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https://d.book118.com/408056142052006025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2024-09-02T00:25:09.489</cp:lastPrinted>
  <dcterms:created xsi:type="dcterms:W3CDTF">2024-09-01T16:25:09Z</dcterms:created>
  <dcterms:modified xsi:type="dcterms:W3CDTF">2024-09-01T16:25:11Z</dcterms:modified>
</cp:coreProperties>
</file>