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3033A-8871-4687-A819-AFF87A95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3DC74-0D6D-42A2-A4B7-2F2D99E49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7D98F-FBE0-4955-88C7-E19C74A65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3C901-764F-46B6-BF46-C498FF8BE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40C4E4-A586-41F7-B5DE-DA62D1C2E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668F8-F05D-446D-BD50-B49C34899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7E81C-95AD-4E0E-AFCE-EFCC9B32A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F1391-82A9-46DE-8931-AA194BDB0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DE002-4FBB-42D4-97E5-F1E3C83DA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55EA5-2559-4B3E-8E5D-8ECB4CADA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31FD8-6FBD-4245-B222-1F598F7B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85" r:id="rId2"/>
    <p:sldLayoutId id="2147485986" r:id="rId3"/>
    <p:sldLayoutId id="2147485987" r:id="rId4"/>
    <p:sldLayoutId id="2147485988" r:id="rId5"/>
    <p:sldLayoutId id="2147485989" r:id="rId6"/>
    <p:sldLayoutId id="2147485990" r:id="rId7"/>
    <p:sldLayoutId id="2147485991" r:id="rId8"/>
    <p:sldLayoutId id="2147485992" r:id="rId9"/>
    <p:sldLayoutId id="2147485993" r:id="rId10"/>
    <p:sldLayoutId id="214748599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tags" Target="../tags/tag253.xml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0123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地质勘探行业信息化测绘与数据处理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地质勘探行业信息化测绘概述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地质勘探行业数据处理技术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地质勘探行业信息化测绘与数据处理面临的挑战与对策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信息化测绘与数据处理的融合发展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地质勘探行业信息化测绘与数据处理的实践应用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地质勘探行业信息化测绘概述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信息化测绘技术发展历程</a:t>
            </a:r>
            <a:endParaRPr lang="zh-CN" altLang="en-US"/>
          </a:p>
        </p:txBody>
      </p:sp>
      <p:sp>
        <p:nvSpPr>
          <p:cNvPr id="10489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传统测绘技术：以手工操作为主，精度低，效率低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发展趋势：高精度、高效率、高自动化、高智能化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应用领域：地质勘探、城市规划、交通、农业等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信息化测绘技术：以计算机技术为基础，结合遥感、全球定位等技术，实现自动化、智能化测绘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信息化测绘在地质勘探行业的应用价值</a:t>
            </a:r>
            <a:endParaRPr lang="zh-CN" altLang="en-US"/>
          </a:p>
        </p:txBody>
      </p:sp>
      <p:sp>
        <p:nvSpPr>
          <p:cNvPr id="10490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提高地质勘探的精度和效率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降低地质勘探的成本和风险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推动地质勘探行业的创新与发展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促进地质数据的共享与利用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信息化测绘的主要技术手段</a:t>
            </a:r>
            <a:endParaRPr lang="zh-CN" altLang="en-US"/>
          </a:p>
        </p:txBody>
      </p:sp>
      <p:sp>
        <p:nvSpPr>
          <p:cNvPr id="10491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遥感技术：通过卫星、无人机等平台获取地球表面信息，具有大面积同步观测的优势。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全球定位系统：利用卫星信号确定地面位置，具有高精度、全天候、高效率的优点。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地理信息系统：用于存储、查询、分析和可视化地理空间数据的系统，是信息化测绘的核心技术之一。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数字摄影测量：通过数字摄影技术获取地物信息，并进行测量和分析，具有高精度、高效率的优点。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地质勘探行业数据处理技术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数据处理在地质勘探行业的重要性</a:t>
            </a:r>
            <a:endParaRPr lang="zh-CN" altLang="en-US"/>
          </a:p>
        </p:txBody>
      </p:sp>
      <p:sp>
        <p:nvSpPr>
          <p:cNvPr id="10492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数据处理是地质勘探行业的核心环节，能够提高勘探精度和效率。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数据处理技术的发展推动了地质勘探行业的进步，提高了资源利用率。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数据处理在地质勘探行业中具有不可替代的地位，是实现行业现代化的关键。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高效的数据处理技术可以快速处理大量勘探数据，缩短项目周期。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数据处理的主要流程和方法</a:t>
            </a:r>
            <a:endParaRPr lang="zh-CN" altLang="en-US"/>
          </a:p>
        </p:txBody>
      </p:sp>
      <p:sp>
        <p:nvSpPr>
          <p:cNvPr id="10493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数据采集：利用地质勘探技术获取原始数据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数据预处理：对采集的数据进行清洗、整理和分类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数据处理：采用统计分析、数学建模等方法对数据进行处理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数据应用：将处理后的数据应用于地质勘探行业，为地质研究、资源开发等提供支持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数据处理技术的发展趋势</a:t>
            </a:r>
            <a:endParaRPr lang="zh-CN" altLang="en-US"/>
          </a:p>
        </p:txBody>
      </p:sp>
      <p:sp>
        <p:nvSpPr>
          <p:cNvPr id="10493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自动化和智能化：数据处理技术的未来发展方向，将数据自动分类、识别和预测，提高数据处理效率和准确性。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数据安全和隐私保护：随着数据处理技术的发展，数据安全和隐私保护问题越来越重要，需要加强数据加密、访问控制等安全措施。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数据挖掘和机器学习：利用机器学习算法对地质勘探数据进行深度挖掘，发现数据背后的规律和趋势，为地质勘探提供更准确的指导。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大数据处理：随着地质勘探行业数据量的增长，需要更高效的大数据处理技术，如分布式计算、云计算等技术。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信息化测绘与数据处理的融合发展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信息化测绘与数据处理的关系</a:t>
            </a:r>
            <a:endParaRPr lang="zh-CN" altLang="en-US"/>
          </a:p>
        </p:txBody>
      </p:sp>
      <p:sp>
        <p:nvSpPr>
          <p:cNvPr id="10495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信息化测绘技术为数据处理提供基础数据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数据处理对信息化测绘的精度和效率有重要影响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信息化测绘与数据处理相互促进，共同发展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融合发展是地质勘探行业的重要趋势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信息化测绘与数据处理融合的必要性</a:t>
            </a:r>
            <a:endParaRPr lang="zh-CN" altLang="en-US"/>
          </a:p>
        </p:txBody>
      </p:sp>
      <p:sp>
        <p:nvSpPr>
          <p:cNvPr id="1049580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82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84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提高数据处理效率和精度：信息化测绘技术能够获取更准确、更全面的数据，通过与数据处理技术的融合，可以进一步提高数据处理效率和精度，为地质勘探行业提供更可靠的支持。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8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88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90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92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促进数据共享和协同作业：通过信息化测绘与数据处理的融合，可以实现数据共享和协同作业，提高地质勘探行业的协作效率和成果质量。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9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96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98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00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推动行业创新和技术进步：信息化测绘与数据处理技术的融合，可以进一步推动地质勘探行业的创新和技术进步，为行业发展提供新的动力和机遇。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0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604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06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08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增强数据处理的可视化和可解释性：通过信息化测绘与数据处理的融合，可以将数据处理结果以更加直观、易懂的方式呈现出来，提高数据分析和成果展示的效率和效果。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61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信息化测绘与数据处理融合的实践案例</a:t>
            </a:r>
            <a:endParaRPr lang="zh-CN" altLang="en-US"/>
          </a:p>
        </p:txBody>
      </p:sp>
      <p:sp>
        <p:nvSpPr>
          <p:cNvPr id="104965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rgbClr val="FFFFFF"/>
                </a:solidFill>
                <a:latin typeface="+mn-ea"/>
                <a:sym typeface="+mn-ea"/>
              </a:rPr>
              <a:t>案例总结：信息化测绘与数据处理融合发展是地质勘探行业未来的发展趋势，通过实践案例的介绍，可以更好地了解这一领域的最新技术和应用情况。</a:t>
            </a:r>
            <a:endParaRPr lang="zh-CN" altLang="en-US" sz="11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6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案例分析：该案例中，信息化测绘和数据处理技术相互融合，提高了勘探精度和效率，同时也为石油公司的可持续发展提供了有力支持。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案例简介：该项目采用了信息化测绘技术，通过遥感、GIS等技术手段获取数据，并利用数据处理技术进行数据分析和处理，最终实现了对地下资源的精准勘探和有效开发。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案例名称：某石油公司的地质勘探项目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https://d.book118.com/408060123003006030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宋体</vt:lpstr>
      <vt:lpstr>+中文正文</vt:lpstr>
      <vt:lpstr>Office Theme</vt:lpstr>
      <vt:lpstr>地质勘探行业信息化测绘与数据处理</vt:lpstr>
      <vt:lpstr>目录</vt:lpstr>
      <vt:lpstr>添加章节标题</vt:lpstr>
      <vt:lpstr>地质勘探行业信息化测绘概述</vt:lpstr>
      <vt:lpstr>信息化测绘技术发展历程</vt:lpstr>
      <vt:lpstr>信息化测绘在地质勘探行业的应用价值</vt:lpstr>
      <vt:lpstr>信息化测绘的主要技术手段</vt:lpstr>
      <vt:lpstr>地质勘探行业数据处理技术</vt:lpstr>
      <vt:lpstr>数据处理在地质勘探行业的重要性</vt:lpstr>
      <vt:lpstr>数据处理的主要流程和方法</vt:lpstr>
      <vt:lpstr>数据处理技术的发展趋势</vt:lpstr>
      <vt:lpstr>信息化测绘与数据处理的融合发展</vt:lpstr>
      <vt:lpstr>信息化测绘与数据处理的关系</vt:lpstr>
      <vt:lpstr>信息化测绘与数据处理融合的必要性</vt:lpstr>
      <vt:lpstr>信息化测绘与数据处理融合的实践案例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2024-09-06T03:38:59.209</cp:lastPrinted>
  <dcterms:created xsi:type="dcterms:W3CDTF">2024-09-05T19:38:59Z</dcterms:created>
  <dcterms:modified xsi:type="dcterms:W3CDTF">2024-09-05T19:39:01Z</dcterms:modified>
</cp:coreProperties>
</file>