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1C2A2A-9CA9-4AC1-B69F-69017CA0CA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932570-6B97-4A0C-AA5B-DBB846CB0B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CA1908-2856-4CA9-83C5-2060E2CCC1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6DB679-DBD8-4E81-9D15-B73220B7EE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D26C12D-1DC7-48C0-95DB-509ABADD77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7C5852F-8010-4DE8-AE4E-4E352A2A29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970D53A-2427-45B7-ADBC-F130ABD960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45F3C1-3BC6-47EC-9EFD-DED0C3E399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F8286A-57CF-4814-970D-4E8A36E51D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07FDED-7A23-4A2D-AB61-64E6B28188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8BF9C3-C40C-41FA-9147-79B65C3092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8061047036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900217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职业教育课程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45134" y="4864418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endParaRPr lang="en-US" sz="1950">
              <a:solidFill>
                <a:srgbClr val="000000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575937" y="4864418"/>
            <a:ext cx="274958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19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2024-02-02</a:t>
            </a:r>
          </a:p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640993" y="1373505"/>
            <a:ext cx="6102112" cy="462325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课程背景与意义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课程内容与模块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教学资源与条件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教学模式与方法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课程评价与反馈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课程发展与展望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5340" y="2000511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32360" y="3117431"/>
            <a:ext cx="7830957" cy="209053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课程背景与意义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教学质量稳步提升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职业教育机构注重教学质量和实效性，加强与企业合作，提高学生实践能力和就业竞争力。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职业教育体系不断完善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随着国家对职业教育的重视和支持，职业教育体系逐渐完善，涵盖了中等职业教育、高等职业教育等多个层次。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市场需求持续增长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随着经济社会的发展，对技能型人才的需求不断增长，职业教育市场前景广阔。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职业教育发展现状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随着国家产业结构的调整和升级，对高素质技能型人才的需求更加迫切，职业教育应紧密对接市场需求，培养符合产业发展要求的人才。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产业结构调整与升级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职业教育以培养技能型人才为目标，注重学生实践能力和职业技能的培养，提高学生就业创业能力。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技能型人才培养目标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加强校企合作，深化产教融合，是职业教育人才培养的重要途径，有助于实现学校与企业、教学与生产、学生与岗位的零距离对接。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校企合作与产教融合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市场需求与人才培养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培养目标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明确培养目标，注重学生知识、技能、素质的综合培养，提高学生职业素养和综合能力。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课程定位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根据市场需求和人才培养目标，合理定位课程，构建与产业发展相衔接的课程体系。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教学内容与方法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优化教学内容，注重理论与实践相结合，采用多种教学方法和手段，提高教学效果和质量。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课程目标与定位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注重理论与实践相结合，加强实验、实训、课程设计等实践性教学环节，提高学生实践能力和创新能力。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理论与实践相结合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灵活运用讲授、讨论、案例分析、项目教学等多种教学方法，引导学生积极思考、主动参与，提高教学效果。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多种教学方法运用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积极采用现代化教学手段，如多媒体教学、网络教学等，丰富教学资源，拓展教学空间，提高教学效率和效果。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现代化教学手段应用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教学方法与手段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5340" y="2000511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32360" y="3117431"/>
            <a:ext cx="7830957" cy="209053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课程内容与模块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08" r="16708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提升学生的基础学科素养，为后续专业技能学习打下基础。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数学、语文、英语等基础课程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介绍专业相关的基础概念、原理和方法，引导学生进入专业领域。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专业基础理论课程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基础知识模块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54" b="285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针对专业核心技能进行深入讲解和训练，使学生熟练掌握关键技能。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介绍与专业相关的拓展技能，增加学生的技能储备和就业竞争力。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专业技能模块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拓展技能课程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核心技能课程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实验、实训课程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通过实际操作和演练，提高学生的实践能力和解决问题的能力。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企业实习、社会实践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安排学生到企业或社会进行实习和实践，了解职业环境和实际工作流程。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5563" r="255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实践操作模块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969" r="2496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职业规划与就业指导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帮助学生了解职业发展趋势和就业市场，制定个人职业规划和求职策略。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职业素养提升课程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培养学生的职业道德、职业礼仪和沟通能力等非技术性能力，提高学生的综合素质。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职业素养模块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5340" y="2000511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32360" y="3117431"/>
            <a:ext cx="7830957" cy="209053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教学资源与条件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具备相关专业背景和实践经验，负责核心课程的教学工作。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专职教师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167" r="161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兼职教师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教师培训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从行业企业聘请的专业人士，承担实践性强、与产业对接紧密的课程教学。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定期开展教师培训和学术交流活动，提高教师教学水平和专业素养。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师资队伍建设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333" r="17333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教材选择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优先选用国家级规划教材和优秀教材，确保教材内容的科学性和适用性。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教辅资源开发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根据课程需要开发实验指导、习题集、案例库等教辅资源，满足学生多样化学习需求。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数字资源建设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利用信息技术开发网络课程、多媒体教学资源等，为学生提供便捷、高效的学习体验。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教材与教辅资源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实训基地建设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与校内外企业合作建立实训基地，提供真实的职业环境和实践机会。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实验室与实训基地管理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制定完善的管理制度，确保实验室与实训基地的安全、高效运行。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实验室建设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按照专业课程需求建设专业实验室，配备先进的实验设备和仪器。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6280" r="16280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实验室与实训基地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https://d.book118.com/408061047036006043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2024-09-22T18:31:34.582</cp:lastPrinted>
  <dcterms:created xsi:type="dcterms:W3CDTF">2024-09-22T10:31:34Z</dcterms:created>
  <dcterms:modified xsi:type="dcterms:W3CDTF">2024-09-22T10:31:36Z</dcterms:modified>
</cp:coreProperties>
</file>