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FA3E0-7752-4213-87A4-9C23E400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1D518-2B6C-4095-85C2-D06F9606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EE6ED-5311-4149-9B71-607F12E5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E6864-C50C-4157-B15D-B1E7AF77A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4C429-100D-4EEF-A381-4DC540CB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CF144-1037-4B4E-9B32-38DF39B1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35CD0-D438-4592-9603-80EE7CD5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EFFAF-E9C6-4B21-80F5-961F87EA6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161A4-D611-47C7-98D3-FC17CC70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38D6F-5E2B-4B22-BC63-9CBA43006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5BFF0-8F47-48E9-A8A0-66E2BB4E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63" r:id="rId2"/>
    <p:sldLayoutId id="2147489064" r:id="rId3"/>
    <p:sldLayoutId id="2147489065" r:id="rId4"/>
    <p:sldLayoutId id="2147489066" r:id="rId5"/>
    <p:sldLayoutId id="2147489067" r:id="rId6"/>
    <p:sldLayoutId id="2147489068" r:id="rId7"/>
    <p:sldLayoutId id="2147489069" r:id="rId8"/>
    <p:sldLayoutId id="2147489070" r:id="rId9"/>
    <p:sldLayoutId id="2147489071" r:id="rId10"/>
    <p:sldLayoutId id="214748907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1054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月度销售业绩盘点及策略优化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销售业绩盘点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策略优化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销售团队建设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风险控制与应对策略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销售业绩盘点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销售额度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2022年3月销售额：90万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2022年1月销售额：100万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2022年2月销售额：120万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2022年4月销售额：110万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销售量</a:t>
            </a:r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1月销售量：10000件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2月销售量：12000件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3月销售量：9500件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4月销售量：11000件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销售渠道分布</a:t>
            </a:r>
            <a:endParaRPr lang="zh-CN" altLang="en-US"/>
          </a:p>
        </p:txBody>
      </p:sp>
      <p:sp>
        <p:nvSpPr>
          <p:cNvPr id="104909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直营店销售：占比XX%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代理商销售：占比XX%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线下销售：占比XX%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线上销售：占比XX%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客户满意度</a:t>
            </a:r>
            <a:endParaRPr lang="zh-CN" altLang="en-US"/>
          </a:p>
        </p:txBody>
      </p:sp>
      <p:sp>
        <p:nvSpPr>
          <p:cNvPr id="10491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客户反馈：了解客户对产品和服务的评价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改进措施：根据分析结果制定相应的改进措施，提升客户满意度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数据分析：对客户满意度数据进行深入分析，找出问题所在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满意度调查：定期进行客户满意度调查，收集客户意见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策略优化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营销策略调整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针对市场需求，优化产品定位和定价策略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优化售后服务，提高客户满意度和忠诚度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拓展销售渠道，增加线上和线下销售网络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强化品牌宣传，提高品牌知名度和美誉度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产品组合优化</a:t>
            </a:r>
            <a:endParaRPr lang="zh-CN" altLang="en-US"/>
          </a:p>
        </p:txBody>
      </p:sp>
      <p:sp>
        <p:nvSpPr>
          <p:cNvPr id="10493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确定目标市场和目标客户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分析现有产品组合和销售数据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调整产品组合，增加热销产品，减少滞销产品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制定产品组合优化方案，并进行实施和监控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价格策略调整</a:t>
            </a:r>
            <a:endParaRPr lang="zh-CN" altLang="en-US"/>
          </a:p>
        </p:txBody>
      </p:sp>
      <p:sp>
        <p:nvSpPr>
          <p:cNvPr id="10494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定期评估价格策略的有效性，及时调整以适应市场变化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结合促销活动和折扣策略，提高价格策略的灵活性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分析市场价格水平，确定合理的定价策略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根据销售数据和市场需求调整价格，提高销售额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促销活动策划</a:t>
            </a:r>
            <a:endParaRPr lang="zh-CN" altLang="en-US"/>
          </a:p>
        </p:txBody>
      </p:sp>
      <p:sp>
        <p:nvSpPr>
          <p:cNvPr id="104949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目标人群：明确促销活动的目标人群，提高促销活动的针对性。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促销方式：选择合适的促销方式，如折扣、赠品、积分等，以吸引消费者。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促销时间：合理安排促销时间，确保在销售旺季或节假日等时间段进行促销活动。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促销预算：根据公司的实际情况制定合理的促销预算，避免造成不必要的浪费。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https://d.book118.com/408061054014006023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月度销售业绩盘点及策略优化</vt:lpstr>
      <vt:lpstr>目录</vt:lpstr>
      <vt:lpstr>单击添加章节标题</vt:lpstr>
      <vt:lpstr>销售业绩盘点</vt:lpstr>
      <vt:lpstr>PowerPoint Presentation</vt:lpstr>
      <vt:lpstr>销售额度</vt:lpstr>
      <vt:lpstr>销售量</vt:lpstr>
      <vt:lpstr>销售渠道分布</vt:lpstr>
      <vt:lpstr>客户满意度</vt:lpstr>
      <vt:lpstr>策略优化</vt:lpstr>
      <vt:lpstr>PowerPoint Presentation</vt:lpstr>
      <vt:lpstr>营销策略调整</vt:lpstr>
      <vt:lpstr>产品组合优化</vt:lpstr>
      <vt:lpstr>价格策略调整</vt:lpstr>
      <vt:lpstr>促销活动策划</vt:lpstr>
      <vt:lpstr>市场分析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2024-08-29T11:43:30.047</cp:lastPrinted>
  <dcterms:created xsi:type="dcterms:W3CDTF">2024-08-29T03:43:30Z</dcterms:created>
  <dcterms:modified xsi:type="dcterms:W3CDTF">2024-08-29T03:43:32Z</dcterms:modified>
</cp:coreProperties>
</file>