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6BCA-2563-477D-A526-56A8E6C6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16D9E-BF6D-40EC-83AD-707F6C3F1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9EEAF-5F8D-48A3-896C-AA99FAFD6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F1AED-07EE-49A4-B40D-1F3A35CF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A0C875-2120-4B49-87C8-669208D9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3A0AD-CB4F-41DC-817E-56B6376A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D3103-97A4-4D5B-B4EC-384A7526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BD076-B1F1-43E7-9C62-B2EE2CFA6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EFA94-70F0-4D30-B787-AC579C83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C91EE-3B87-45E7-A874-F1B69F08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4D581-92B4-4197-8539-573A9EC7B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1103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环境不确定性、内部资本市场与企业价值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环境不确定性概述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环境不确定性对内部资本市场的影响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内部资本市场对企业价值的影响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企业应对环境不确定性和优化内部资本市场的策略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随着全球化、技术革新和市场竞争的加剧，企业面临的环境不确定性不断增加，这对企业经营和决策产生了深远影响。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环境不确定性增加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内部资本市场是企业内部资金配置的重要机制，对于缓解外部融资约束、优化资源配置、提升企业价值具有重要作用。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探讨环境不确定性、内部资本市场与企业价值之间的关系，对于理解企业如何应对环境挑战、提升内部资本市场效率以及实现企业价值最大化具有重要意义。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本研究将围绕环境不确定性、内部资本市场与企业价值三个核心变量展开，深入探讨它们之间的内在联系和影响机制。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本研究将采用文献综述、理论分析和实证研究相结合的方法，运用多元回归分析、案例研究等具体分析方法，对环境不确定性、内部资本市场与企业价值之间的关系进行定量和定性研究。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本论文将按照“引言-文献综述-理论分析-实证研究-结论与建议”的逻辑结构展开，确保论文的系统性和完整性。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的创新点主要体现在以下几个方面：一是将环境不确定性纳入内部资本市场与企业价值的研究框架中，拓展了现有研究的视野；二是综合运用多种研究方法，对环境不确定性、内部资本市场与企业价值之间的关系进行深入剖析；三是提出了一系列具有实践指导意义的结论和建议，为企业应对环境挑战、提升内部资本市场效率和企业价值提供了有益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论文结构与创新点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环境不确定性概述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17" r="232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环境不确定性的定义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它反映了企业所面临的市场、政策、技术和社会等外部因素的变化程度和复杂程度。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环境不确定性指企业外部经营环境的不稳定性和不可预测性。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消费者需求、竞争格局和市场规模的变化。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政府政策、法律法规和行业标准的变化。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政策法规调整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新技术、新工艺和新材料的出现和应用。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技术创新迭代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社会价值观念、生活方式和消费习惯的变化。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社会文化变迁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环境不确定性的来源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由外部客观因素引起的，如自然灾害、经济危机等。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客观环境不确定性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由企业内部主观因素引起的，如战略决策失误、管理不善等。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主观环境不确定性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由客观和主观因素共同作用引起的，具有更高的复杂性和不可预测性。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复合环境不确定性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环境不确定性的分类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内部资本市场概述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内部资本市场的定义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内部资本市场是指企业内部形成的资金流动和配置的市场。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它通过企业内部各业务部门之间的资金转移和调剂，实现企业内部资源的优化配置。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内部资本市场是相对于外部资本市场而言的，是企业内部进行资源配置的一种重要机制。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缓解融资约束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内部资本市场可以为企业提供一个稳定的资金来源，缓解企业的融资约束。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内部资本市场可以通过资金配置来激励和约束业务部门的行为，促进企业的整体发展。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通过内部资本市场，企业可以将风险分散到不同的业务部门，降低整体风险。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内部资本市场可以将资金从低效部门转移到高效部门，提高资金的使用效率。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内部资本市场的功能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企业内部设立资金管理中心，对各部门的资金进行集中管理。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资金集中管理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资金调配与划拨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资金管理中心根据各业务部门的项目需求和收益预期，进行投资决策。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资金管理中心根据投资决策结果，将资金调配到各业务部门，并进行相应的划拨。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资金管理中心对各业务部门的资金使用情况进行监督和考核，确保资金的有效利用。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内部资本市场的运作机制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https://d.book118.com/408061103044006034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2024-09-12T16:13:52.432</cp:lastPrinted>
  <dcterms:created xsi:type="dcterms:W3CDTF">2024-09-12T08:13:52Z</dcterms:created>
  <dcterms:modified xsi:type="dcterms:W3CDTF">2024-09-12T08:13:54Z</dcterms:modified>
</cp:coreProperties>
</file>