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5FED5-2AE2-4AC9-805A-F9CB631D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4DA6B-5AF0-459B-B718-200F18F0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6D595-9277-46AE-A314-4BD6C6BFB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14574-A25B-45D4-A103-CF387AE1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DF432-0868-437F-9772-646797FD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E15FF-B6DC-4C5E-AE1C-5C54D4318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0B14A-F3B7-49EE-BEA4-580784385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32978-D87D-4DF4-A10D-5EF154A7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59058-A688-42C7-8FA4-63F6C22C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810E2-F23C-4352-8EB2-D8AFF672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B0113-0CC1-4CBE-9480-B52527EC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1122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《世界贸易组织概论》ppt课件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世界贸易组织的协议和规则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世界贸易组织的争端解决机制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世界贸易组织的发展和改革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中国与世界贸易组织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世界贸易组织的定义和目标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世界贸易组织（WTO）是处理全球贸易规则和争议的组织，通过推动自由贸易来促进全球经济发展和合作。其主要目标是确保贸易自由化和贸易规则的遵守，以建立一个更加繁荣、开放和可持续的全球经济体系。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世界贸易组织的定义和目标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世界贸易组织的职能和机构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世界贸易组织具有多种职能，包括推动自由贸易、解决贸易争端、监督成员遵守贸易规则等。WTO还设有多个机构，包括部长会议、总理事会、专门委员会和秘书处等，以确保其职能的有效执行。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世界贸易组织的职能和机构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世界贸易组织的成员和加入程序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目前有164个成员，覆盖全球97%的贸易。加入世界贸易组织的程序通常包括提出申请、与现有成员进行谈判以及签署和批准WTO协议。加入世界贸易组织需要成员国立法机构的批准，并需要在一定期限内接受WTO的监督和审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世界贸易组织的成员和加入程序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世界贸易组织的协议和规则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农业协议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旨在规范成员国之间的农产品贸易，通过削减关税和减少非关税壁垒，提高农产品市场的开放度。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纺织品和服装协议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该协议规定了成员国之间纺织品和服装贸易的规则和纪律，促进纺织品和服装贸易的自由化。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关税与贸易总协定（GATT）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是世界贸易组织管辖的一项多边贸易协定，目的是降低成员国之间的关税壁垒，促进贸易自由化。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货物贸易协议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自然人流动协议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该协议规范了自然人在成员国之间的流动，促进服务提供者跨境提供服务的便利化。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金融服务协议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该协议规范了成员国之间的金融服务贸易，促进了金融市场的开放和竞争。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服务贸易总协定（GATS）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是世界贸易组织管辖的一项多边贸易协定，目的是促进服务贸易自由化，规范成员国之间的服务贸易。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与贸易有关的投资措施协议（TRIMs）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该协议规范了与贸易有关的投资措施，确保投资自由化的进程与贸易自由化相协调。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与贸易有关的知识产权协议（TRIPS）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该协议规范了与贸易有关的知识产权保护，确保知识产权的充分保护和实施。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与贸易有关的投资协议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确保发明者在一定期限内享有对其发明的专有权，鼓励创新和技术转让。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保护商标持有人的商标权益，防止商标侵权和假冒行为。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保护文学、艺术和科学作品的创作者对其作品的专有权，促进文化和知识的传播与利用。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与贸易有关的知识产权协议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世界贸易组织的争端解决机制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https://d.book118.com/408061122143006033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2024-09-12T03:14:45.976</cp:lastPrinted>
  <dcterms:created xsi:type="dcterms:W3CDTF">2024-09-11T19:14:45Z</dcterms:created>
  <dcterms:modified xsi:type="dcterms:W3CDTF">2024-09-11T19:14:47Z</dcterms:modified>
</cp:coreProperties>
</file>