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9CDE79-71BE-4591-9339-DF95A8412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E17918-5166-4246-985D-1180BB35D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1D2586-2D87-43AF-81D6-F6D3DD4F9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ADBE28-8E09-4961-88A4-5BFBB19E6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886014-C65C-4F25-B073-B242DE81CE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9B9935-E4B5-467F-8852-C4BB787C8C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C73867-B795-474C-9839-0CBEB65C4E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3EE1DD-9900-4835-BC61-A6B83B43E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D4EBC3-1B6C-496D-82F8-9D559E24F0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F4C9A1-1EDC-480F-8E87-A8AEE3FAB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0DCEB-93BE-49F8-AA20-02825C5F9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61125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特殊药品使用注意事项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特殊药品概述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特殊药品采购与储存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特殊药品处方与调配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特殊药品使用监测与报告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医护人员培训与教育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患者教育与沟通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特殊药品概述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特殊药品是指因药品本身具有特殊性质，或在使用过程中需要特别注意的药品，包括麻醉药品、精神药品、医疗用毒性药品、放射性药品等。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根据药品的性质和用途，特殊药品可分为处方药和非处方药。处方药必须凭执业医师或执业助理医师的处方才可调配、购买和使用；非处方药则不需要处方即可购买和使用。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186" r="2918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75" r="3097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903" r="2890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法律法规要求</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医疗机构在使用特殊药品时，必须遵守《药品管理法》、《麻醉药品和精神药品管理条例》等相关法律法规，确保用药安全。</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国家对特殊药品实行严格的管理制度，包括生产、流通、使用等各个环节都有明确的法律法规要求。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特殊药品在临床应用中具有不可替代的作用，如麻醉药品在手术过程中能够减轻患者痛苦，精神药品能够治疗精神疾病等。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正确使用特殊药品能够提高治疗效果，改善患者生活质量。然而，如果使用不当或滥用，将会给患者带来严重的身体和心理伤害。因此，医疗机构和医务人员在使用特殊药品时必须严格遵守相关规定和操作规程。</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8140" r="814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特殊药品采购与储存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根据临床需求和库存情况，制定合理的采购计划，明确采购品种、规格、数量和预算。</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制定采购计划</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选择具有合法资质、信誉良好、质量可靠的供应商，确保药品来源合法、安全。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供应商选择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与供应商签订采购合同，明确双方的权利和义务，包括药品质量、价格、交货时间等。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采购合同签订</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对采购的药品进行严格的验收，包括核对药品信息、检查药品外观、清点数量等，确保药品符合采购要求。</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采购验收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采购流程与规范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储存条件及要求</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储存环境</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特殊药品应储存在干燥、阴凉、通风的地方，避免阳光直射和高温。部分特殊药品还需在特定温度和湿度条件下储存。</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分类储存</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根据药品的性质和储存要求，对特殊药品进行分类储存，避免混淆和交叉污染。</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标识清晰</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在储存区域设置明显的标识，标明药品名称、规格、批号、有效期等信息，方便识别和管理。</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定期盘点</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定期对库存特殊药品进行盘点，确保账物相符，及时发现和处理问题。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958" r="159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建立有效期档案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先进先出原则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定期检查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及时处理过期药品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有效期管理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对每批次的特殊药品建立有效期档案，记录药品的生产日期、有效期、数量等信息。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定期对库存特殊药品进行检查，发现过期或临近过期的药品及时进行处理，确保用药安全。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在药品出库时遵循先进先出的原则，确保先入库的药品先出库，避免过期药品的产生。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对于过期或失效的特殊药品，应按照相关规定进行销毁处理，并做好记录。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特殊药品处方与调配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634" b="1263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6" b="2895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处方权限及规定</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特殊药品处方权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仅限于具有相应专业资质和临床经验的医师，需经过医院特殊药品处方权培训与考核。</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处方规范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遵循《处方管理办法》等相关法规，使用专用处方笺，明确标注药品名称、剂型、规格、数量、用法、用量等信息。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处方审核</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建立严格的处方审核制度，由资深药师对特殊药品处方进行审核，确保用药合理、安全。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特殊药品调配需在符合要求的洁净环境下进行，确保药品不受污染。</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调配环境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由具有药师资格的专业人员进行特殊药品的调配，严格遵守调配操作规程。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调配人员</a:t>
            </a:r>
          </a:p>
        </p:txBody>
      </p:sp>
      <p:pic>
        <p:nvPicPr>
          <p:cNvPr id="10" name="Picture 10"/>
          <p:cNvPicPr>
            <a:picLocks noChangeAspect="1"/>
          </p:cNvPicPr>
          <p:nvPr/>
        </p:nvPicPr>
        <p:blipFill>
          <a:blip r:embed="rId3"/>
          <a:srcRect t="16792" b="16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在调配过程中，需对药品名称、剂型、规格、数量、生产厂家等信息进行仔细核对，确保准确无误。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调配核对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调配操作规范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https://d.book118.com/408061125030006035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2024-09-13T22:00:56.335</cp:lastPrinted>
  <dcterms:created xsi:type="dcterms:W3CDTF">2024-09-13T14:00:56Z</dcterms:created>
  <dcterms:modified xsi:type="dcterms:W3CDTF">2024-09-13T14:00:58Z</dcterms:modified>
</cp:coreProperties>
</file>