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32D80-425A-419D-BAB1-2378F0A51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34D81-7F11-4ED7-9556-35CCE1E58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59D98-6BD1-4D36-9168-6F8D24B53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C6FF4-99C9-4AA0-89F3-E6333410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E3CDF-5A35-4BEC-B9B1-43D14D73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991CAE-6AE2-4CBE-8624-DB8253206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3AF2EB-39D7-4AE1-B88A-22CE1C0FD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06CA5-2B41-4AC8-B824-11E87502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BC85A-4D17-4ADF-AA6F-664F6D7E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CAF44-0F22-4FFE-95FC-96401C49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6E337-27B1-4D18-8775-711AEFF43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0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2040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教育局社会评价反馈意见建议整改工作总结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社会评价反馈意见及建议梳理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整改工作措施及实施情况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整改成果展示及效果评估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经验教训总结与未来改进方向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通过对社会评价反馈意见进行整改，改进教学方法和课程设置，提高教育质量。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增强教育公信力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积极回应社会关切，加强与社会各界的沟通和合作，提升教育系统的公信力。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以社会评价反馈意见为契机，深入剖析问题根源，为教育改革提供有力支持。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介绍收集社会评价反馈意见的渠道和方式，以及收集到的意见数量和主要内容。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阐述针对收集到的意见，教育局制定整改措施的过程和主要考虑因素。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详细叙述整改工作的具体步骤和实施情况，包括时间安排、人员分工等。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对整改工作的效果进行评估，包括教育质量提升、教育公信力增强等方面的成果。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反馈意见收集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整改措施制定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整改工作实施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整改成效评估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社会评价反馈意见及建议梳理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通过教育局官方网站、社交媒体平台以及电子邮件等方式收集公众的意见和建议。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组织座谈会、听证会等面对面的交流活动，以及通过问卷调查、电话访谈等方式收集反馈。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收集渠道与方式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教育政策类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反馈内容分类整理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针对教育政策、法规及改革方案的意见和建议。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关于教育资源分配、学校建设、师资队伍等方面的反馈。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涉及教育教学水平、课程设置、考试评价等方面的意见和建议。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关于教育机会均等、弱势群体教育保障等方面的反馈。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整理出公众反馈中出现频率较高的问题，如教育资源不足、教育质量参差不齐等。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识别出当前社会关注度较高的教育问题，如学生心理健康、校外培训机构治理等。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分析出解决难度较大、需要长期努力的教育问题，如教育均衡发展、素质教育推进等。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重点问题识别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整改工作措施及实施情况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对收集到的社会评价反馈意见进行认真梳理和分类，明确整改方向和重点。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梳理反馈意见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根据反馈意见，制定具体可行的整改方案，明确整改目标、措施和时间表。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结合实际情况，进一步完善整改工作计划，确保整改工作有序推进。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完善工作计划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制定整改方案与计划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确定责任人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明确各项整改措施的具体责任人，确保责任到人、任务到岗。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指定专门的责任部门负责整改工作的组织、协调和推进。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各责任部门和人员之间要加强沟通、密切配合，形成工作合力。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责任部门与人员分工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https://d.book118.com/408062040032006044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2024-09-24T04:09:39.509</cp:lastPrinted>
  <dcterms:created xsi:type="dcterms:W3CDTF">2024-09-23T20:09:39Z</dcterms:created>
  <dcterms:modified xsi:type="dcterms:W3CDTF">2024-09-23T20:09:41Z</dcterms:modified>
</cp:coreProperties>
</file>