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0EB26-0A46-46B4-A823-1477473F6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DAB4F-2ECA-4E29-AE9F-28EF5BE70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EC09C-83CF-4643-883D-4A605FFE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923CE-348F-4263-9186-A37A8E523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75C73-771D-4C79-9FAC-499A75957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464CD-0231-4F9F-856B-D10D2C79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77200-31E4-401F-9D4E-E759400BE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C6DEC-037B-40F0-9E95-63513324D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4B185-D5A3-4A13-A2A5-E3895B012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C0927-0FCC-4651-B2D6-389653B1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3A988-5E8B-499B-84AD-B023C183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2056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 口腔护理常规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卧床口腔护理的重要性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卧床口腔护理常规操作流程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卧床口腔护理的注意事项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卧床口腔护理的常见问题与处理方法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卧床口腔护理的案例分享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卧床口腔护理的重要性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口腔是食物进入人体的必经之路，也是细菌容易滋生的部位。对于卧床患者来说，由于免疫力较低，口腔更容易受到感染。定期进行口腔护理可以帮助预防口腔感染，保持口腔健康。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口腔感染不仅会影响患者的食欲和营养吸收，还可能引发其他严重的并发症，如肺炎等。因此，预防口腔感染对于卧床患者的康复至关重要。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口腔卫生是维护身体健康的重要一环。对于卧床患者来说，由于活动受限，口腔的自洁能力会下降，容易滋生细菌。定期进行口腔护理可以帮助患者保持口腔卫生，减少细菌滋生。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良好的口腔卫生有助于预防口腔疾病和其他相关疾病的发生，提高患者的生命质量。因此，保持口腔卫生是卧床患者护理中不可或缺的一部分。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卧床患者来说，由于身体不适和缺乏活动，常常会有口腔干燥、口臭、口腔溃疡等问题。这些问题不仅会影响患者的食欲和营养吸收，还会给患者带来不适和痛苦。定期进行口腔护理可以帮助患者缓解这些问题，提高患者的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舒适度的提高有助于改善患者的心理状态，增强患者的康复信心。因此，促进患者舒适度是卧床口腔护理的重要目标之一。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促进患者舒适度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卧床口腔护理常规操作流程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32" r="10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询问患者的过敏史和用药情况，以便选择合适的口腔护理液和用具。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评估患者的病情、意识状态、自理能力以及口腔情况，包括口腔黏膜是否完整、有无溃疡、出血等。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选择合适的口腔护理液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根据患者的病情和口腔情况选择合适的口腔护理液，如生理盐水、漱口水等。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注意口腔护理液的成分、浓度和作用，以确保安全有效。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准备口腔护理用具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准备必要的口腔护理用具，如棉球、纱布、漱口水、吸水管等。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检查用具的清洁度和消毒情况，确保使用安全卫生。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用棉球或纱布蘸取适量的口腔护理液，轻轻擦拭患者的牙齿、牙龈、舌面等部位。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可根据需要使用漱口水或吸水管，以帮助清洁口腔和咽喉部位。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8" r="136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帮助患者采取合适的体位，以便进行口腔护理。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实施口腔护理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在护理过程中密切观察患者的反应，如出现不适或过敏症状应及时处理。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详细记录口腔护理的情况，包括口腔状况、使用的护理液和用具、护理效果等，以便进行评估和调整。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卧床口腔护理的注意事项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https://d.book118.com/408062056112006043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2024-09-23T08:54:13.600</cp:lastPrinted>
  <dcterms:created xsi:type="dcterms:W3CDTF">2024-09-23T00:54:13Z</dcterms:created>
  <dcterms:modified xsi:type="dcterms:W3CDTF">2024-09-23T00:54:15Z</dcterms:modified>
</cp:coreProperties>
</file>