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84C7D-33CA-4C23-A5D1-3B470096E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78709-EE62-4E75-85AC-457645D34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4C7F0-5C13-479E-9626-81ACCD69C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5AECA-B89D-47CE-B560-32A5BD639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192C58-A08F-4291-AB7E-1BAC24B0E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770FD-47C7-409A-A871-1865D3952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987156-5B47-469E-8E16-35030E271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E3105-7F73-4B59-B512-8467D7363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5D526-A906-4371-903A-7018D9BAA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837AB-5BEB-4740-884B-0DCE346ED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2A6EA-1500-4BAF-AAAD-92EDFE765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2064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教师工作职责培训课件有效开展实地考察与实践活动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培训课件的设计与制作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实地考察与实践活动的组织与实施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教师工作职责与实地考察、实践活动的融合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培训课件的目的与意义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提升教师教育教学能力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通过培训课件的学习，使教师掌握先进的教育教学理念和方法，提高教育教学能力。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培训课件作为教师继续教育的重要组成部分，有助于促进教师的专业发展，提升教师的职业素养。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推动教育教学改革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培训课件可以传播新的教育教学理念和模式，推动学校教育教学改革，提高教育质量。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通过实地考察与实践活动，教师可以将所学的理论知识与实际情况相结合，加深对理论知识的理解。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实地考察与实践活动可以让教师走出学校，了解不同地区、不同学校的教育教学情况，拓展视野，增长见识。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拓展视野与增长见识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实地考察与实践活动可以让教师接触到真实的教育教学问题，通过分析和解决问题，提高教师解决实际问题的能力。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提高解决实际问题的能力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实地考察与实践活动可以为教师提供一个交流的平台，促进教师之间的交流与合作，共同提高教育教学水平。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促进教师之间的交流与合作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实地考察与实践活动的重要性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学生行为的示范者和规范者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教师需以身作则，树立良好的行为榜样，引导学生养成良好的行为习惯和道德品质。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学生学习的引导者和促进者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教师需引导学生积极学习，激发他们的学习兴趣和动力，促进学生全面发展。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学生心理健康的维护者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教师需关注学生心理健康，提供必要的心理支持和辅导，帮助学生建立健康的心态和情绪。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教师的角色与定位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教师需按照课程标准和教学计划，认真备课、上课、布置和批改作业，做好学生考试和评价工作。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教师需负责学生的日常管理，包括考勤、纪律、安全等方面，确保学生有一个良好的学习和生活环境。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教师需与学生家长保持密切联系，及时反馈学生的学习和生活情况，共同关注学生的成长和发展。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教师的基本职责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热爱教育事业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关爱学生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为人师表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严谨治学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教师的职业道德与素养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教师需热爱教育事业，具有高度的责任感和使命感，不断提高自己的教育教学水平。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教师需以身作则，树立良好的师德形象，成为学生健康成长的引路人和指导者。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教师需关心爱护全体学生，尊重学生的人格和个性差异，关注学生的全面发展。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教师需严谨治学，不断追求学术进步和教育教学创新，提高自己的专业素养和教育教学能力。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培训课件的设计与制作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230" r="222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培训课件的内容规划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明确教师培训的目标，包括知识、技能和态度等方面。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了解教师的实际需求，包括教学经验、学科背景等，确保课件内容贴近实际。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根据培训目标，梳理出需要讲解的知识点，形成课件的内容框架。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合理安排课件的章节和课时，确保内容的逻辑性和连贯性。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确定培训目标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分析受众需求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梳理知识点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设计课程结构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根据课件内容和个人习惯，选择合适的制作工具，如PowerPoint、Keynote等。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选用合适的制作工具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制作精美的课件模板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插入生动的案例和图片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添加互动元素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设计简洁、美观的课件模板，提升课件的整体视觉效果。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在课件中插入与知识点相关的案例和图片，帮助教师更好地理解和记忆。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在课件中添加问答、讨论等互动元素，激发教师的参与热情。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培训课件的制作技巧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https://d.book118.com/408062064056006040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2024-09-18T21:08:55.416</cp:lastPrinted>
  <dcterms:created xsi:type="dcterms:W3CDTF">2024-09-18T13:08:55Z</dcterms:created>
  <dcterms:modified xsi:type="dcterms:W3CDTF">2024-09-18T13:08:57Z</dcterms:modified>
</cp:coreProperties>
</file>