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1E03A-5188-459A-97E9-32E9F2EE6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01988-FE1D-4D60-BB92-67890BD95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CAF07-8ED0-4521-859B-0E42307CB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8D784-0BD5-4A30-8667-896FA758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98411-0072-4FFD-9999-F579904A7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A721F-F202-46DD-AC14-0DEE67094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6D396-A3B6-431A-9AA5-B1604360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FFB79-D6E5-465F-B815-1756C098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E3917-EC39-46DB-9749-C72C7BD3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DED04-31CE-4A0B-8AB4-9ECE2967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417CA-FB4D-4DEF-BAC9-96D2BB5F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2132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大学生宿舍制度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宿舍文化制度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宿舍设施制度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宿舍管理问题与对策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提供一个安全、舒适的环境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宿舍制度旨在为学生提供一个安全、舒适的学习和生活环境，保障学生的基本权益。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培养良好的生活习惯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宿舍制度通过规范学生的行为和作息时间，有助于培养他们良好的生活习惯和自律性。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宿舍制度能够有效地管理学生的行为，维护校园秩序，确保学生的学习和生活顺利进行。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宿舍制度通过培养学生的自我管理、团队协作和公共意识等能力，有助于提高大学生的综合素质。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宿舍制度的重要性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提高大学生的综合素质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有助于维护校园秩序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学生需满足学校规定的入学条件，并按照学校分配的宿舍入住。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入住手续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学生在入住前需完成相关手续，如签订住宿协议、缴纳住宿费用等。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学校根据学生专业、年级等因素进行宿舍分配，并尽量满足学生的个性化需求。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学生需保持宿舍整洁、干净，物品摆放有序，垃圾分类投放。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学校定期进行卫生检查，对不符合卫生标准的宿舍进行整改和处罚。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学生需共同维护宿舍公共区域的卫生，如走廊、卫生间等。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公共区域卫生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https://d.book118.com/408062132112006046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2024-09-27T16:04:15.630</cp:lastPrinted>
  <dcterms:created xsi:type="dcterms:W3CDTF">2024-09-27T08:04:15Z</dcterms:created>
  <dcterms:modified xsi:type="dcterms:W3CDTF">2024-09-27T08:04:17Z</dcterms:modified>
</cp:coreProperties>
</file>