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527CF-E79F-4C11-9451-5B83E8E15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E6551-4CD0-48EB-8B5B-7F135A03C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EA2A3-CBA2-4529-B2C8-EF341116F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D844D2-BD79-4A37-80E0-EE78F7664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28AAC4-A189-45D0-943E-B50DA58B9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8FBA9D-554D-4346-B8B0-F3BAB676B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EEA5D2-9670-4204-B11B-B52FFCEB0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0875FE-F1C4-403B-B43B-032230AAD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E9905-CD84-4879-B9B1-B7A350FD5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E3E76-6FD2-4D15-8304-F44A15B11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93698-D1F9-4E59-9833-6375C7D23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63027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《危险性较大的分部分项工程安全管理规定》住建部令解读</a:t>
            </a:r>
            <a:endParaRPr lang="en-US" sz="5175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2024-01-17</a:t>
            </a:r>
            <a:endParaRPr lang="en-US" sz="2025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7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《规定》核心内容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危险性识别与评估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安全防护措施与方案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监督检查与责任追究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企业内部管理与培训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7650" b="1">
              <a:solidFill>
                <a:schemeClr val="accent1">
                  <a:lumMod val="60000"/>
                  <a:lumOff val="40000"/>
                  <a:alpha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3825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56" r="25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加强危险性较大的分部分项工程安全管理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近年来，危险性较大的分部分项工程事故频发，给人民群众生命财产安全带来严重威胁。为了加强对此类工程的安全管理，预防和减少事故的发生，住建部制定了本规定。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适应行业发展需要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随着建筑业的快速发展，新技术、新工艺、新材料不断涌现，分部分项工程的复杂性和危险性也随之增加。原有的安全管理制度和措施已难以适应行业发展的需要，急需制定新的规定加以规范。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解读范围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本解读的范围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本解读主要针对《危险性较大的分部分项工程安全管理规定》中的相关条款进行解释和说明，帮助读者更好地理解和执行该规定。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术语和定义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在解读过程中，将涉及到一些专业术语和定义，如“危险性较大的分部分项工程”、“专项施工方案”、“专家论证”等。这些术语和定义将在后续内容中进行详细解释。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7650" b="1">
              <a:solidFill>
                <a:schemeClr val="accent1">
                  <a:lumMod val="60000"/>
                  <a:lumOff val="40000"/>
                  <a:alpha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《规定》核心内容</a:t>
            </a:r>
            <a:endParaRPr lang="en-US" sz="3825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84" r="3228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危险性较大的分部分项工程是指在施工过程中，可能导致人员伤亡、财产损失或环境破坏等严重后果的施工项目。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根据危险程度不同，可分为一般危险性、较大危险性和重大危险性三类。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危险性较大的分部分项工程定义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对危险性较大的分部分项工程安全负总责，应建立健全安全管理体系，制定安全管理制度和应急预案。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建设单位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具体负责危险性较大的分部分项工程的安全管理，应制定专项施工方案，落实各项安全措施。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施工单位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0542" b="10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对施工单位的危险性较大的分部分项工程安全管理工作进行监督，确保各项安全措施得到有效执行。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监理单位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安全管理责任主体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安全管理制度及措施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制定针对危险性较大的分部分项工程的应急预案，明确应急处置流程、救援措施和人员配备等，确保在紧急情况下能够及时、有效地进行处置。</a:t>
            </a:r>
            <a:endParaRPr lang="en-US" sz="15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应急预案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包括安全生产责任制、安全教育培训制度、安全检查制度等，确保各项安全管理工作有章可循。</a:t>
            </a:r>
            <a:endParaRPr lang="en-US" sz="15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安全管理制度</a:t>
            </a:r>
            <a:endParaRPr lang="en-US" sz="21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针对危险性较大的分部分项工程的特点，制定专项安全技术措施，如高处作业安全防护、临时用电安全等。</a:t>
            </a:r>
            <a:endParaRPr lang="en-US" sz="15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安全技术措施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7650" b="1">
              <a:solidFill>
                <a:schemeClr val="accent1">
                  <a:lumMod val="60000"/>
                  <a:lumOff val="40000"/>
                  <a:alpha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危险性识别与评估</a:t>
            </a:r>
            <a:endParaRPr lang="en-US" sz="3825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经验判断法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凭借专业人员的经验和直觉，对分部分项工程的潜在危险进行初步识别。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安全检查表法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根据工程特点和历史数据，制定详细的安全检查表，逐项排查潜在的危险源。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事件树分析法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从初始事件开始，分析事件发展的各种可能性和后果，识别潜在的危险因素。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危险性识别方法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根据工程类型、规模、复杂程度等因素，制定相应的风险评估标准，包括风险发生的可能性、后果严重程度等。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风险评估标准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明确风险评估的流程和步骤，包括风险识别、风险分析、风险评价等环节。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风险评估程序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风险评估标准与程序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VS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根据风险评估结果，将风险划分为不同等级，如低风险、中等风险、高风险等。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应对措施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针对不同等级的风险，制定相应的应对措施，如加强安全管理、采取防护措施、进行应急演练等。同时，建立风险监测和预警机制，及时发现和处理潜在的危险因素。</a:t>
            </a:r>
            <a:endParaRPr lang="en-US" sz="135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风险等级划分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风险等级划分及应对措施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7650" b="1">
              <a:solidFill>
                <a:schemeClr val="accent1">
                  <a:lumMod val="60000"/>
                  <a:lumOff val="40000"/>
                  <a:alpha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安全防护措施与方案</a:t>
            </a:r>
            <a:endParaRPr lang="en-US" sz="3825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7650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对施工现场进行全面排查，识别并评估可能存在的危险源，如高处坠落、物体打击、坍塌等。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危险源识别与评估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根据危险源评估结果，制定相应的安全防护措施，如搭设安全网、设置安全警示标志、提供个人防护用品等。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安全防护设施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对施工人员进行安全技术交底，明确告知施工过程中可能存在的危险因素和相应的防护措施。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安全技术交底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安全防护措施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https://d.book118.com/408063027006006032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2024-09-09T06:07:37.380</cp:lastPrinted>
  <dcterms:created xsi:type="dcterms:W3CDTF">2024-09-08T22:07:37Z</dcterms:created>
  <dcterms:modified xsi:type="dcterms:W3CDTF">2024-09-08T22:07:39Z</dcterms:modified>
</cp:coreProperties>
</file>