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35717-82F3-448D-94B1-9726869CA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C0C35-5C6D-4C1A-8349-0A5A718AE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B201C-1D7A-40D9-B626-E4C7C2AE9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3D039-5112-4E69-A60D-4AF8011DF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BE0C49-E5C5-4496-95B9-F5DA4027F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481E2C-2B83-4AE2-82AE-C90AA4F57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31B572-3EB6-4F48-8F2B-4FF0713EF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76B3E-6F25-4882-86AF-2B5D6B0B2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5E152-EEC5-4C55-B357-0125AED7C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500D0-BA20-472F-A2E1-11980D867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99F66-93E3-4AA1-A82D-46B6FC6AB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3120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劳动用工合规管理培训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劳动用工合规概述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招聘与录用合规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劳动合同与用工形式合规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薪酬与福利合规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工作时间与休息休假合规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社会保险与住房公积金合规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员工关系与争议处理合规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劳动用工合规概述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确保企业用工行为符合国家法律法规要求，避免因违法违规行为而引发的法律诉讼和行政处罚。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规避法律风险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促进员工关系和谐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33" r="1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通过合规管理展现企业对社会责任的承担，提升企业的社会形象和声誉。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合规管理有助于保障员工权益，减少劳动纠纷，营造和谐的劳动关系。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包括《劳动法》、《劳动合同法》、《社会保险法》等，为企业用工行为提供了基本的法律遵循。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50" r="124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各地政府根据当地实际情况制定的相关规章，对企业用工行为提出了更具体的要求。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地方政府规章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国家及地方政府发布的关于劳动用工的政策文件，如最低工资标准、工时制度等。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相关政策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合规意识不足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监管压力加大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员工权益保障不足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企业用工合规现状与挑战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5355" r="535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6358" r="635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371" r="1237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部分企业缺乏对劳动用工合规管理的足够重视，存在违法违规风险。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部分企业虽然建立了劳动用工合规管理制度，但在实际执行过程中存在漏洞和不足。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随着国家对劳动用工监管力度的加强，企业面临的合规压力也在不断增加。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部分企业存在拖欠工资、不缴社保等侵害员工权益的行为，容易引发劳动纠纷。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招聘与录用合规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招聘广告与歧视问题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避免歧视性语言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在招聘广告中，应避免使用可能引发性别、年龄、种族、宗教等歧视的词汇或表述。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遵守平等就业机会原则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确保招聘广告符合国家和地方关于平等就业机会的法律法规，不设置不合理的限制条件。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明确职位要求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在广告中清晰、准确地描述职位的工作内容、职责和任职要求，以便吸引合适的应聘者。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建立规范的面试流程，包括面试前准备、面试过程记录、面试后评估等环节。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制定面试流程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在面试过程中，应遵循公平、公正、客观的原则，避免主观偏见和歧视行为。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确保面试公正性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对应聘者的个人信息和面试内容严格保密，确保信息安全。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保密义务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面试与选拔流程规范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履行告知义务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对于可能影响应聘者决定是否接受录用的重要信息，如工作地点、工作环境等，应如实告知。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明确录用条件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在录用前，应向应聘者明确告知职位的录用条件，包括工作职责、薪资待遇、工作时间等。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确认录用意愿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在发出录用通知前，应再次确认应聘者的录用意愿，确保双方对录用条件达成一致。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录用条件与告知义务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劳动合同与用工形式合规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遵循平等自愿、协商一致的原则，双方签字或盖章确认，合同一式两份，双方各执一份。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合同变更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经双方协商一致，可以变更劳动合同约定的内容。变更劳动合同，应当采用书面形式。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签订前准备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确保双方具备签订劳动合同的主体资格，明确合同期限、工作内容和地点、劳动报酬等核心条款。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劳动合同签订与变更规范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98" r="310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39" r="194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61" r="305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根据企业需求和岗位特点，选择合适的用工形式，如全日制、非全日制、劳务派遣等。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用工形式选择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了解各种用工形式的法律风险，如劳务派遣用工的法律限制和用工单位的责任等，确保合规用工。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用工形式选择与风险防范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042" r="5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根据劳动合同期限和岗位特点，合理约定试用期期限和考核标准。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试用期约定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在试用期内，双方均有权解除劳动合同。解除劳动合同时，应提前通知对方并办理相关手续。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试用期解除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试用期工资不得低于本单位相同岗位最低档工资的80%，或者劳动合同约定工资的80%。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试用期管理注意事项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薪酬与福利合规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https://d.book118.com/408063120113006030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2024-09-07T07:05:36.540</cp:lastPrinted>
  <dcterms:created xsi:type="dcterms:W3CDTF">2024-09-06T23:05:36Z</dcterms:created>
  <dcterms:modified xsi:type="dcterms:W3CDTF">2024-09-06T23:05:38Z</dcterms:modified>
</cp:coreProperties>
</file>