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2F111-CED8-4CDB-A7D2-B22418821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2F610-DB72-4D60-B956-54FF8E9D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C794D-A899-43DB-86A1-D9AF0B8AE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E6A98-4150-45CF-AB50-F4CFB0AE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DCABF-7CCE-4DF9-95A7-E6B718F87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59A32-28AB-4A98-974E-DF1950711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35E19-0EE1-406F-A059-9D80023A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6B946-D8FB-42BB-A9E9-B866EF6F6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EFCE9-956E-4E40-825D-E56D039F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F9BDE-F504-496C-A0D2-89AE6621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5CC4F-7624-4804-BA85-C84A6AF6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312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喉癌放疗患者护理的核心概念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喉癌放疗患者护理工具与技术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01" r="205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喉癌放疗患者是指接受放射治疗作为主要治疗手段的喉癌患者。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喉癌放疗患者通常在接受放疗期间及放疗后的一段时间内，身体状况较为脆弱，容易感染和出现并发症。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喉癌放疗患者的定义与特点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通过有效的护理，可以帮助喉癌放疗患者减轻痛苦，提高生活质量。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良好的护理可以促进喉癌放疗患者的康复，缩短住院时间，减少并发症的发生。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针对喉癌放疗患者的心理护理，有助于缓解患者的焦虑、抑郁情绪，增强治疗信心。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喉癌放疗患者的护理重要性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早期的喉癌放疗患者护理主要集中在放疗期间的基本生活照顾。随着医学的发展，护理逐渐转向更为专业化和个性化的方向。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未来的喉癌放疗患者护理将更加注重患者的整体需求，包括生理、心理和社会层面，并借助先进的医疗技术提高护理效果。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喉癌放疗患者的护理历史与发展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喉癌放疗患者常常面临焦虑、恐惧和抑郁等心理问题，护理人员应关注患者的心理状态，提供心理支持和疏导，帮助患者树立战胜疾病的信心。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评估患者营养状况，提供合适的营养支持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喉癌放疗患者常常出现吞咽困难、口腔疼痛等问题，影响进食。护理人员应评估患者的营养状况，提供合适的营养支持，如鼻饲、静脉营养等，确保患者获得足够的营养。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预防和处理放疗过程中的并发症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喉癌放疗过程中可能出现各种并发症，如放射性皮炎、放射性肺炎等。护理人员应密切观察患者的病情变化，及时发现并处理并发症，减轻患者的痛苦。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促进患者康复，提高生活质量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喉癌放疗后，患者需要一段时间的康复期。护理人员应指导患者进行适当的康复训练，如语言康复、呼吸功能锻炼等，促进患者康复，提高生活质量。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向患者及家属传授疾病知识和护理技巧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护理人员应向患者及家属传授喉癌放疗的相关知识，包括疾病的发生、发展、治疗和护理等方面，提高患者及家属的认知水平，增强自我护理能力。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喉癌放疗患者护理流程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评估患者的心理状况，提供心理疏导和支持，缓解患者的焦虑和恐惧。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向患者及家属介绍喉癌放疗的相关知识，包括治疗目的、过程、注意事项等，提高患者及家属的认知水平。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协助医生完成相关检查，如血常规、心电图等，确保患者身体状况符合治疗要求。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评估患者的呼吸道状况，指导患者进行呼吸功能锻炼，预防术后并发症。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配合医生进行治疗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确保手术过程中患者的身份正确无误。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在手术过程中密切监测患者的生命体征，如心率、血压、呼吸等，确保患者安全。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保持呼吸道通畅，及时清理呼吸道分泌物，预防窒息和呼吸道感染。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协助医生进行放疗设备的安装和调整，确保放疗过程顺利进行。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https://d.book118.com/408063123115006034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2024-09-13T06:25:38.656</cp:lastPrinted>
  <dcterms:created xsi:type="dcterms:W3CDTF">2024-09-12T22:25:38Z</dcterms:created>
  <dcterms:modified xsi:type="dcterms:W3CDTF">2024-09-12T22:25:40Z</dcterms:modified>
</cp:coreProperties>
</file>