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0522C-1B35-4DC2-BC2B-79C27DF8B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CC856-2A90-4855-A876-8E31ECCE1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E2D04-C02F-4580-94A2-8B03390CF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AF344-2033-491B-80B4-A968E2971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ED9F07-2092-402B-9492-EF778F4EB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1702C5-3FF2-49D4-BC55-AB97725A4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365B7F-9F4F-414F-8A77-D75DD2503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8BDDD-53E9-416D-B63F-AE1513080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014EF-B73B-4107-9197-6B3C314CD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20E87-26EA-4DCF-A56A-4791ECA41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0509D-361A-44D4-B48C-4F2022F86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6413406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桂和路初设评审演示三标\n## 1.项目概述及背景\n### 1.1项目地理位置及交通情况\n### 1.2项目周边配套设施\n### 1.3项目概述及建设目标\n## 2.设计原则及指导思想\n### 2.1设计原则及依据\n### 2.2设计理念及指导思想\n### 2.3设计目标及预期效果\n## 3.初设方案介绍\n### 3.1道路设计方案\n### 3.2桥梁设计方案\n### 3.3排水及管线设计方案\n## 4.初设评审内容及标准\n### 4.1评审内容及流程\n### 4.2评审标准及评分方法\n### 4.3评审结果及反馈\n## 5.三标体系概述及实施\n### 5.1三标体系简介及目标\n### 5.2三标体系实施方法及流程\n### 5.3三标体系监控及持续改进\n## 6.项目进度计划及保障措施\n### 6.1项目进度计划及里程碑\n### 6.2项目进度保障措施\n### 6.3项目进度监控及调整\n## 7.项目质量及安全管理\n### 7.1项目质量管理体系\n### 7.2项目安全管理及措施\n### 7.3项目质量及安全事故处理\n## 8.项目成本控制及效益分析\n### 8.1项目成本控制方法及措施\n### 8.2项目成本预测及分析\n### 8.3项目效益分析及评价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桂和路初设评审演示三标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项目概述及背景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项目位于南宁市，连接青秀区与兴宁区</a:t>
                </a:r>
                <a:endParaRPr/>
              </a:p>
            </p:txBody>
          </p:sp>
          <p:sp>
            <p:nvSpPr>
              <p:cNvPr id="1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南宁市是广西壮族自治区的首府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青秀区是南宁市的政治、经济、文化、科技中心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兴宁区是南宁市的传统商业区和历史文化街区</a:t>
                </a:r>
                <a:endParaRPr/>
              </a:p>
            </p:txBody>
          </p:sp>
          <p:sp>
            <p:nvSpPr>
              <p:cNvPr id="1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项目周边交通便利</a:t>
                </a:r>
                <a:endParaRPr/>
              </a:p>
            </p:txBody>
          </p:sp>
          <p:sp>
            <p:nvSpPr>
              <p:cNvPr id="1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民族大道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，是南宁市的主要交通干道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距离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南宁火车站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南宁东站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仅几公里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周边有多条公交线路和地铁线路，方便市民出行</a:t>
                </a:r>
                <a:endParaRPr/>
              </a:p>
            </p:txBody>
          </p:sp>
          <p:sp>
            <p:nvSpPr>
              <p:cNvPr id="1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项目地理位置及交通情况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组合 17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1" name="组合 180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教育设施   -附近有南宁一中、南宁二中等优质中学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还有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广西大学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广西医科大学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等高校</a:t>
                </a:r>
                <a:endParaRPr/>
              </a:p>
            </p:txBody>
          </p:sp>
        </p:grpSp>
        <p:grpSp>
          <p:nvGrpSpPr>
            <p:cNvPr id="184" name="组合 183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医疗设施   -附近有南宁市第一人民医院、南宁市第二人民医院等医疗机构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还有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广西妇幼保健院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广西中医院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等专科医院</a:t>
                </a:r>
                <a:endParaRPr/>
              </a:p>
            </p:txBody>
          </p:sp>
        </p:grpSp>
        <p:grpSp>
          <p:nvGrpSpPr>
            <p:cNvPr id="187" name="组合 186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商业设施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周边有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南宁百货大楼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万达广场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等大型购物中心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还有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中山路步行街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朝阳广场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等商业街区</a:t>
                </a:r>
                <a:endParaRPr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项目周边配套设施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项目概述及建设目标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3" name="组合 19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4" name="组合 19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项目概述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桂和路是一条连接南宁市青秀区与兴宁区的城市主干道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项目全长约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5公里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双向六车道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项目主要内容包括道路、桥梁、排水及管线等工程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9" name="组合 19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建设目标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提高桂和路的通行能力，缓解交通拥堵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完善项目周边配套设施，提升市民生活品质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注重环保和节能，打造绿色交通工程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设计原则及指导思想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设计原则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：确保道路、桥梁等设施的实用性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：保证交通、排水等工程的安全性能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：注重节能减排，减少对环境的影响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：提升项目的整体形象和品质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设计依据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《城市道路设计规范》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《公路桥梁设计规范》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《城市桥梁设计规范》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《城市排水工程设计规范》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设计原则及依据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设计理念及指导思想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组合 22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组合 22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人本主义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：充分考虑市民的需求和体验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：注重项目的长期效益和环境影响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：勇于尝试新技术、新工艺和新材料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和谐性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：协调项目与周边环境的关系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组合 23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指导思想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为导向，合理规划道路和桥梁布局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为前提，采用绿色建筑材料和技术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美观大方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为目标，打造具有特色的城市景观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设计目标及预期效果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组合 23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组合 24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提高道路的通行能力，缓解交通拥堵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保证交通、排水等工程的安全性能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完善项目周边配套设施，提升市民生活品质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注重环保和节能，打造绿色交通工程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组合 24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预期效果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道路通行能力得到显著提高，交通拥堵得到缓解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项目周边配套设施更加完善，市民生活品质得到提升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环保和节能效果显著，为城市绿色发展做出贡献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初设方案介绍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https://d.book118.com/408064134062006037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桂和路初设评审演示三标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2024-09-17T07:26:08.176</cp:lastPrinted>
  <dcterms:created xsi:type="dcterms:W3CDTF">2024-09-16T23:26:08Z</dcterms:created>
  <dcterms:modified xsi:type="dcterms:W3CDTF">2024-09-16T23:26:10Z</dcterms:modified>
</cp:coreProperties>
</file>