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HTFFTE+ONFGSK+ArialMT"/>
      <p:regular r:id="rId18"/>
    </p:embeddedFont>
    <p:embeddedFont>
      <p:font typeface="NHSJKU+MS-UIGothic"/>
      <p:regular r:id="rId19"/>
    </p:embeddedFont>
    <p:embeddedFont>
      <p:font typeface="DBQBTM+TDTCGR+MicrosoftYaHei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78BDD-3973-416F-82C9-02C62346F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F3AF3-5118-4836-B54E-6DB166E41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49B91-F511-41DF-BF3A-0462ADE77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E2634-208E-4C27-83CE-C1B64E0FD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57612B-C41A-43D3-8A2D-8F4F117D8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9898F8-BDF8-4247-B62F-E2BBE3A40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6518CA-3687-4482-8932-5ED80AB20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472FF-6A32-4EB2-B19C-1D71BB94C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17680-8CC5-43EA-8E69-33DD7210A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B4865-4158-4EAD-8487-41BE857E5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FF363-9E16-46EE-9C95-2E0B811FF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6513302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8809" y="1765490"/>
            <a:ext cx="3274466" cy="190385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TFFTE+ONFGSK+ArialMT"/>
                <a:cs typeface="HTFFTE+ONFGS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NHSJKU+MS-UIGothic"/>
                <a:cs typeface="NHSJKU+MS-UIGothic"/>
              </a:rPr>
              <a:t>高分子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链</a:t>
            </a:r>
            <a:r>
              <a:rPr sz="2400">
                <a:solidFill>
                  <a:srgbClr val="FFFFFF"/>
                </a:solidFill>
                <a:latin typeface="NHSJKU+MS-UIGothic"/>
                <a:cs typeface="NHSJKU+MS-UIGothic"/>
              </a:rPr>
              <a:t>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FFFFFF"/>
                </a:solidFill>
                <a:latin typeface="NHSJKU+MS-UIGothic"/>
                <a:cs typeface="NHSJKU+MS-UIGothic"/>
              </a:rPr>
              <a:t>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TFFTE+ONFGSK+ArialMT"/>
                <a:cs typeface="HTFFTE+ONFGS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DBQBTM+TDTCGR+MicrosoftYaHei"/>
                <a:cs typeface="DBQBTM+TDTCGR+MicrosoftYaHei"/>
              </a:rPr>
              <a:t>bo </a:t>
            </a:r>
            <a:r>
              <a:rPr sz="2400">
                <a:solidFill>
                  <a:srgbClr val="FFFFFF"/>
                </a:solidFill>
                <a:latin typeface="NHSJKU+MS-UIGothic"/>
                <a:cs typeface="NHSJKU+MS-UIGothic"/>
              </a:rPr>
              <a:t>高分子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链</a:t>
            </a:r>
            <a:r>
              <a:rPr sz="2400">
                <a:solidFill>
                  <a:srgbClr val="FFFFFF"/>
                </a:solidFill>
                <a:latin typeface="NHSJKU+MS-UIGothic"/>
                <a:cs typeface="NHSJKU+MS-UIGothic"/>
              </a:rPr>
              <a:t>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2400">
                <a:solidFill>
                  <a:srgbClr val="FFFFFF"/>
                </a:solidFill>
                <a:latin typeface="NHSJKU+MS-UIGothic"/>
                <a:cs typeface="NHSJKU+MS-UIGothic"/>
              </a:rPr>
              <a:t>成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TFFTE+ONFGSK+ArialMT"/>
                <a:cs typeface="HTFFTE+ONFGS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NHSJKU+MS-UIGothic"/>
                <a:cs typeface="NHSJKU+MS-UIGothic"/>
              </a:rPr>
              <a:t>高分子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链</a:t>
            </a:r>
            <a:r>
              <a:rPr sz="2400">
                <a:solidFill>
                  <a:srgbClr val="FFFFFF"/>
                </a:solidFill>
                <a:latin typeface="NHSJKU+MS-UIGothic"/>
                <a:cs typeface="NHSJKU+MS-UIGothic"/>
              </a:rPr>
              <a:t>的形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809" y="3444430"/>
            <a:ext cx="3404620" cy="13437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TFFTE+ONFGSK+ArialMT"/>
                <a:cs typeface="HTFFTE+ONFGS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NHSJKU+MS-UIGothic"/>
                <a:cs typeface="NHSJKU+MS-UIGothic"/>
              </a:rPr>
              <a:t>高分子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链</a:t>
            </a:r>
            <a:r>
              <a:rPr sz="2400">
                <a:solidFill>
                  <a:srgbClr val="FFFFFF"/>
                </a:solidFill>
                <a:latin typeface="NHSJKU+MS-UIGothic"/>
                <a:cs typeface="NHSJKU+MS-UIGothic"/>
              </a:rPr>
              <a:t>的力学性能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TFFTE+ONFGSK+ArialMT"/>
                <a:cs typeface="HTFFTE+ONFGS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NHSJKU+MS-UIGothic"/>
                <a:cs typeface="NHSJKU+MS-UIGothic"/>
              </a:rPr>
              <a:t>高分子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链</a:t>
            </a:r>
            <a:r>
              <a:rPr sz="2400">
                <a:solidFill>
                  <a:srgbClr val="FFFFFF"/>
                </a:solidFill>
                <a:latin typeface="NHSJKU+MS-UIGothic"/>
                <a:cs typeface="NHSJKU+MS-UIGothic"/>
              </a:rPr>
              <a:t>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NHSJKU+MS-UIGothic"/>
                <a:cs typeface="NHSJKU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809" y="4563935"/>
            <a:ext cx="443986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TFFTE+ONFGSK+ArialMT"/>
                <a:cs typeface="HTFFTE+ONFGS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NHSJKU+MS-UIGothic"/>
                <a:cs typeface="NHSJKU+MS-UIGothic"/>
              </a:rPr>
              <a:t>高分子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链</a:t>
            </a:r>
            <a:r>
              <a:rPr sz="2400">
                <a:solidFill>
                  <a:srgbClr val="FFFFFF"/>
                </a:solidFill>
                <a:latin typeface="NHSJKU+MS-UIGothic"/>
                <a:cs typeface="NHSJKU+MS-UIGothic"/>
              </a:rPr>
              <a:t>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NHSJKU+MS-UIGothic"/>
                <a:cs typeface="NHSJKU+MS-UIGothic"/>
              </a:rPr>
              <a:t>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FFFFFF"/>
                </a:solidFill>
                <a:latin typeface="NHSJKU+MS-UIGothic"/>
                <a:cs typeface="NHSJKU+MS-UIGothic"/>
              </a:rPr>
              <a:t>与挑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NHSJKU+MS-UIGothic"/>
                <a:cs typeface="NHSJKU+MS-UIGothic"/>
              </a:rPr>
              <a:t>定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087994" y="4697583"/>
            <a:ext cx="4337684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NHSJKU+MS-UIGothic"/>
                <a:cs typeface="NHSJKU+MS-UIGothic"/>
              </a:rPr>
              <a:t>高分子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链</a:t>
            </a:r>
            <a:r>
              <a:rPr sz="1350">
                <a:solidFill>
                  <a:srgbClr val="FFFEFE"/>
                </a:solidFill>
                <a:latin typeface="NHSJKU+MS-UIGothic"/>
                <a:cs typeface="NHSJKU+MS-UIGothic"/>
              </a:rPr>
              <a:t>是指由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FFFEFE"/>
                </a:solidFill>
                <a:latin typeface="NHSJKU+MS-UIGothic"/>
                <a:cs typeface="NHSJKU+MS-UIGothic"/>
              </a:rPr>
              <a:t>多重复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EFE"/>
                </a:solidFill>
                <a:latin typeface="NHSJKU+MS-UIGothic"/>
                <a:cs typeface="NHSJKU+MS-UIGothic"/>
              </a:rPr>
              <a:t>元通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EFE"/>
                </a:solidFill>
                <a:latin typeface="NHSJKU+MS-UIGothic"/>
                <a:cs typeface="NHSJKU+MS-UIGothic"/>
              </a:rPr>
              <a:t>共价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键连</a:t>
            </a:r>
            <a:r>
              <a:rPr sz="1350">
                <a:solidFill>
                  <a:srgbClr val="FFFEFE"/>
                </a:solidFill>
                <a:latin typeface="NHSJKU+MS-UIGothic"/>
                <a:cs typeface="NHSJKU+MS-UIGothic"/>
              </a:rPr>
              <a:t>接而成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NHSJKU+MS-UIGothic"/>
                <a:cs typeface="NHSJKU+MS-UIGothic"/>
              </a:rPr>
              <a:t>的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长链结</a:t>
            </a:r>
            <a:r>
              <a:rPr sz="1350">
                <a:solidFill>
                  <a:srgbClr val="FFFEFE"/>
                </a:solidFill>
                <a:latin typeface="NHSJKU+MS-UIGothic"/>
                <a:cs typeface="NHSJKU+MS-UIGothic"/>
              </a:rPr>
              <a:t>构，通常具有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EFE"/>
                </a:solidFill>
                <a:latin typeface="NHSJKU+MS-UIGothic"/>
                <a:cs typeface="NHSJKU+MS-UIGothic"/>
              </a:rPr>
              <a:t>高的分子量和复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FFFEFE"/>
                </a:solidFill>
                <a:latin typeface="NHSJKU+MS-UIGothic"/>
                <a:cs typeface="NHSJKU+MS-UIGothic"/>
              </a:rPr>
              <a:t>的分子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EFE"/>
                </a:solidFill>
                <a:latin typeface="NHSJKU+MS-UIGothic"/>
                <a:cs typeface="NHSJKU+MS-UIGothic"/>
              </a:rPr>
              <a:t>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NHSJKU+MS-UIGothic"/>
                <a:cs typeface="NHSJKU+MS-UIGothic"/>
              </a:rPr>
              <a:t>分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E27536"/>
                </a:solidFill>
                <a:latin typeface="NHSJKU+MS-UIGothic"/>
                <a:cs typeface="NHSJKU+MS-UIGothic"/>
              </a:rPr>
              <a:t>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E27536"/>
                </a:solidFill>
                <a:latin typeface="NHSJKU+MS-UIGothic"/>
                <a:cs typeface="NHSJKU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708265" y="3043928"/>
            <a:ext cx="32861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HSJKU+MS-UIGothic"/>
                <a:cs typeface="NHSJKU+MS-UIGothic"/>
              </a:rPr>
              <a:t>高分子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链</a:t>
            </a:r>
            <a:r>
              <a:rPr sz="1500">
                <a:solidFill>
                  <a:srgbClr val="FFFDFD"/>
                </a:solidFill>
                <a:latin typeface="NHSJKU+MS-UIGothic"/>
                <a:cs typeface="NHSJKU+MS-UIGothic"/>
              </a:rPr>
              <a:t>具有复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DFD"/>
                </a:solidFill>
                <a:latin typeface="NHSJKU+MS-UIGothic"/>
                <a:cs typeface="NHSJKU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NHSJKU+MS-UIGothic"/>
                <a:cs typeface="NHSJKU+MS-UIGothic"/>
              </a:rPr>
              <a:t>构，包括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HSJKU+MS-UIGothic"/>
                <a:cs typeface="NHSJKU+MS-UIGothic"/>
              </a:rPr>
              <a:t>性、支化、交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NHSJKU+MS-UIGothic"/>
                <a:cs typeface="NHSJKU+MS-UIGothic"/>
              </a:rPr>
              <a:t>等形式，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NHSJKU+MS-UIGothic"/>
                <a:cs typeface="NHSJKU+MS-UIGothic"/>
              </a:rPr>
              <a:t>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NHSJKU+MS-UIGothic"/>
                <a:cs typeface="NHSJKU+MS-UIGothic"/>
              </a:rPr>
              <a:t>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HSJKU+MS-UIGothic"/>
                <a:cs typeface="NHSJKU+MS-UIGothic"/>
              </a:rPr>
              <a:t>特点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NHSJKU+MS-UIGothic"/>
                <a:cs typeface="NHSJKU+MS-UIGothic"/>
              </a:rPr>
              <a:t>高分子材料的性能具有重要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HSJKU+MS-UIGothic"/>
                <a:cs typeface="NHSJKU+MS-UIGothic"/>
              </a:rPr>
              <a:t>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E27536"/>
                </a:solidFill>
                <a:latin typeface="NHSJKU+MS-UIGothic"/>
                <a:cs typeface="NHSJKU+MS-UIGothic"/>
              </a:rPr>
              <a:t>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NHSJKU+MS-UIGothic"/>
                <a:cs typeface="NHSJKU+MS-UIGothic"/>
              </a:rPr>
              <a:t>柔性和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刚</a:t>
            </a:r>
            <a:r>
              <a:rPr sz="3000">
                <a:solidFill>
                  <a:srgbClr val="E27536"/>
                </a:solidFill>
                <a:latin typeface="NHSJKU+MS-UIGothic"/>
                <a:cs typeface="NHSJKU+MS-UIGothic"/>
              </a:rPr>
              <a:t>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热稳</a:t>
            </a:r>
            <a:r>
              <a:rPr sz="3000">
                <a:solidFill>
                  <a:srgbClr val="E27536"/>
                </a:solidFill>
                <a:latin typeface="NHSJKU+MS-UIGothic"/>
                <a:cs typeface="NHSJKU+MS-UIGothic"/>
              </a:rPr>
              <a:t>定性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NHSJKU+MS-UIGothic"/>
                <a:cs typeface="NHSJKU+MS-UIGothic"/>
              </a:rPr>
              <a:t>晶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E27536"/>
                </a:solidFill>
                <a:latin typeface="NHSJKU+MS-UIGothic"/>
                <a:cs typeface="NHSJKU+MS-UIGothic"/>
              </a:rPr>
              <a:t>高分子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HSJKU+MS-UIGothic"/>
                <a:cs typeface="NHSJKU+MS-UIGothic"/>
              </a:rPr>
              <a:t>有序排列，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NHSJKU+MS-UIGothic"/>
                <a:cs typeface="NHSJKU+MS-UIGothic"/>
              </a:rPr>
              <a:t>程有序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27536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E27536"/>
                </a:solidFill>
                <a:latin typeface="NHSJKU+MS-UIGothic"/>
                <a:cs typeface="NHSJKU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晶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高分子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链</a:t>
            </a: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是一种有序排列的高分子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链</a:t>
            </a: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，其原子或分子的排列呈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现长</a:t>
            </a: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程有序的特点。在晶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下，高分子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链</a:t>
            </a: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的重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复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元按照一定的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律排列，形成一种三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的周期性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构。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种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构使得晶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高分子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链</a:t>
            </a: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具有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高的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刚</a:t>
            </a: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性和硬度，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同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也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赋</a:t>
            </a: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予了材料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异的力学性能和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7A3812"/>
                </a:solidFill>
                <a:latin typeface="NHSJKU+MS-UIGothic"/>
                <a:cs typeface="NHSJKU+MS-UIGothic"/>
              </a:rPr>
              <a:t>定性。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https://d.book118.com/408065133026006036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HTFFTE+ONFGSK+ArialMT</vt:lpstr>
      <vt:lpstr>Times New Roman</vt:lpstr>
      <vt:lpstr>NHSJKU+MS-UIGothic</vt:lpstr>
      <vt:lpstr>SimSun</vt:lpstr>
      <vt:lpstr>DBQBTM+TDTCGR+MicrosoftYaHei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2024-09-15T09:27:05.613</cp:lastPrinted>
  <dcterms:created xsi:type="dcterms:W3CDTF">2024-09-15T01:27:05Z</dcterms:created>
  <dcterms:modified xsi:type="dcterms:W3CDTF">2024-09-15T01:27:06Z</dcterms:modified>
</cp:coreProperties>
</file>