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F0C85-1F2F-4A73-9FC7-2A7C3515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161F7B-305C-43AD-8D50-2C03ECEE8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15980-30FC-4507-86A4-C461B3D3F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FF2D6-ADF9-4AE0-BEC2-5F981A64B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7FD043-7974-44EB-B688-655C817FA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94F9AE-6BD9-41D1-B1E5-52E231155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0558A0-CC48-4BB8-912F-06C41C031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B77ABD-0B9F-45E3-806F-4D8AF7E8F2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D9C034-FE63-4579-85BF-BEE75B469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E35B1-9ED8-4481-B25E-31AF205BC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88062-CB67-4372-AA87-0B729D3BF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65141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合同管理中的常见风险及应对措施\n## 1.合同管理的基本概念与重要性\n### 1.1合同管理的定义与目标\n### 1.2合同管理在企业运营中的作用\n### 1.3合同管理的基本原则与方法\n## 2.合同管理中的常见风险\n### 2.1合同订立过程中的风险\n### 2.2合同履行过程中的风险\n### 2.3合同终止与解除过程中的风险\n## 3.合同管理风险的应对措施\n### 3.1合同订立阶段的风险防范措施\n### 3.2合同履行阶段的风险防范措施\n### 3.3合同终止与解除阶段的风险防范措施\n## 4.合同管理风险应对的案例分析\n### 4.1合同订立阶段的风险案例分析\n### 4.2合同履行阶段的风险案例分析\n### 4.3合同终止与解除阶段的风险案例分析\n## 5.合同管理风险应对的未来趋势与展望\n### 5.1合同管理信息化的发展\n### 5.2合同管理风险防范的智能化\n### 5.3合同管理人才培养与团队建设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5600"/>
              <a:t>合同管理中的常见风险及应对措施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7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合同管理的基本概念与重要性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合同管理的定义</a:t>
                </a:r>
                <a:endParaRPr/>
              </a:p>
            </p:txBody>
          </p:sp>
          <p:sp>
            <p:nvSpPr>
              <p:cNvPr id="1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对企业签订的各类合同进行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完整性</a:t>
                </a:r>
                <a:endParaRPr/>
              </a:p>
            </p:txBody>
          </p:sp>
          <p:sp>
            <p:nvSpPr>
              <p:cNvPr id="1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合同管理的目标</a:t>
                </a:r>
                <a:endParaRPr/>
              </a:p>
            </p:txBody>
          </p:sp>
          <p:sp>
            <p:nvSpPr>
              <p:cNvPr id="1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防范合同风险，保障企业合法权益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提高合同履行效率，降低运营成本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增强企业信誉，提升市场竞争力</a:t>
                </a:r>
                <a:endParaRPr/>
              </a:p>
            </p:txBody>
          </p:sp>
          <p:sp>
            <p:nvSpPr>
              <p:cNvPr id="1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7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规范企业行为</a:t>
                </a:r>
                <a:endParaRPr/>
              </a:p>
            </p:txBody>
          </p:sp>
          <p:sp>
            <p:nvSpPr>
              <p:cNvPr id="18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通过合同明确企业与合作伙伴的权利和义务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约束双方行为，防止不当行为对企业造成损失</a:t>
                </a:r>
                <a:endParaRPr/>
              </a:p>
            </p:txBody>
          </p:sp>
        </p:grpSp>
        <p:grpSp>
          <p:nvGrpSpPr>
            <p:cNvPr id="18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保护企业利益</a:t>
                </a:r>
                <a:endParaRPr/>
              </a:p>
            </p:txBody>
          </p:sp>
          <p:sp>
            <p:nvSpPr>
              <p:cNvPr id="18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通过合同条款规避潜在风险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确保合同履行过程中企业利益不受损害</a:t>
                </a:r>
                <a:endParaRPr/>
              </a:p>
            </p:txBody>
          </p:sp>
        </p:grpSp>
        <p:grpSp>
          <p:nvGrpSpPr>
            <p:cNvPr id="18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8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优化企业管理</a:t>
                </a:r>
                <a:endParaRPr/>
              </a:p>
            </p:txBody>
          </p:sp>
          <p:sp>
            <p:nvSpPr>
              <p:cNvPr id="18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合同管理是企业内部管理的重要组成部分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良好的合同管理有助于提高企业运营效率和管理水平</a:t>
                </a:r>
                <a:endParaRPr/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合同管理在企业运营中的作用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合同管理的基本原则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合法性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原则：合同内容应符合法律法规要求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平等自愿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原则：合同双方应基于平等地位，自愿达成合同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公平互利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原则：合同内容应保证双方公平互利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合同管理的基本方法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合同订立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：明确合同条款，确保合同内容合法、合规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合同履行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：监控合同履行过程，确保合同目标实现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合同变更与解除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：根据实际情况调整合同内容，及时终止或解除无效合同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合同管理的基本原则与方法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9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合同管理中的常见风险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合同主体不明确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合同双方主体资格不符，可能导致合同无效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代理人未经授权，可能导致合同效力受到影响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合同内容不明确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合同条款含糊不清，可能导致双方权利义务无法界定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未明确违约责任，可能导致一方违约时无法追究其责任</a:t>
                </a:r>
                <a:endParaRPr/>
              </a:p>
            </p:txBody>
          </p:sp>
          <p:pic>
            <p:nvPicPr>
              <p:cNvPr id="22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合同签订程序不规范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缺乏必要的审查程序，可能导致合同存在法律风险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签订合同过程存在瑕疵，可能导致合同效力受损</a:t>
                </a:r>
                <a:endParaRPr/>
              </a:p>
            </p:txBody>
          </p:sp>
          <p:pic>
            <p:nvPicPr>
              <p:cNvPr id="22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合同订立过程中的风险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3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3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3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合同违约</a:t>
                </a:r>
                <a:endParaRPr/>
              </a:p>
            </p:txBody>
          </p:sp>
          <p:sp>
            <p:nvSpPr>
              <p:cNvPr id="23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一方未按照约定履行合同，可能导致对方损失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双方违约，可能导致合同无法正常履行，甚至终止</a:t>
                </a:r>
                <a:endParaRPr/>
              </a:p>
            </p:txBody>
          </p:sp>
        </p:grpSp>
        <p:grpSp>
          <p:nvGrpSpPr>
            <p:cNvPr id="23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合同变更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合同约定事项发生变化，未及时进行合同变更，可能导致合同纠纷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变更合同内容不符合法律法规，可能导致合同无效</a:t>
                </a:r>
                <a:endParaRPr/>
              </a:p>
            </p:txBody>
          </p:sp>
        </p:grpSp>
        <p:grpSp>
          <p:nvGrpSpPr>
            <p:cNvPr id="24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4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合同履行监控不力</a:t>
                </a:r>
                <a:endParaRPr/>
              </a:p>
            </p:txBody>
          </p:sp>
          <p:sp>
            <p:nvSpPr>
              <p:cNvPr id="24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对合同履行过程缺乏有效监控，可能导致合同目标无法实现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未能及时发现违约行为，可能导致损失扩大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合同履行过程中的风险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合同终止条件不明确</a:t>
                </a:r>
                <a:endParaRPr/>
              </a:p>
            </p:txBody>
          </p:sp>
          <p:sp>
            <p:nvSpPr>
              <p:cNvPr id="24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合同终止条件不符合法律法规，可能导致合同终止无效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合同终止条件不明确，可能导致合同无法正常终止</a:t>
                </a:r>
                <a:endParaRPr/>
              </a:p>
            </p:txBody>
          </p:sp>
        </p:grpSp>
        <p:grpSp>
          <p:nvGrpSpPr>
            <p:cNvPr id="25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合同解除程序不规范</a:t>
                </a:r>
                <a:endParaRPr/>
              </a:p>
            </p:txBody>
          </p:sp>
          <p:sp>
            <p:nvSpPr>
              <p:cNvPr id="25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缺乏必要的解除程序，可能导致合同解除无效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解除过程中存在瑕疵，可能导致合同效力受损</a:t>
                </a:r>
                <a:endParaRPr/>
              </a:p>
            </p:txBody>
          </p:sp>
        </p:grpSp>
        <p:grpSp>
          <p:nvGrpSpPr>
            <p:cNvPr id="25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合同终止与解除后的责任承担不明确</a:t>
                </a:r>
                <a:endParaRPr/>
              </a:p>
            </p:txBody>
          </p:sp>
          <p:sp>
            <p:nvSpPr>
              <p:cNvPr id="25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合同终止与解除后，双方责任承担不明确，可能导致纠纷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未对合同终止与解除后的权益进行约定，可能导致一方权益受损</a:t>
                </a:r>
                <a:endParaRPr/>
              </a:p>
            </p:txBody>
          </p:sp>
        </p:grpSp>
      </p:grpSp>
      <p:pic>
        <p:nvPicPr>
          <p:cNvPr id="25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合同终止与解除过程中的风险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合同管理风险的应对措施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核实合同双方主体资格，确保合同主体合法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确认代理人授权，确保合同签订合法有效</a:t>
                </a:r>
                <a:endParaRPr/>
              </a:p>
            </p:txBody>
          </p:sp>
          <p:sp>
            <p:nvSpPr>
              <p:cNvPr id="1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明确合同主体</a:t>
                </a:r>
                <a:endParaRPr/>
              </a:p>
            </p:txBody>
          </p:sp>
        </p:grpSp>
        <p:grpSp>
          <p:nvGrpSpPr>
            <p:cNvPr id="1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明确合同内容</a:t>
                </a:r>
                <a:endParaRPr/>
              </a:p>
            </p:txBody>
          </p:sp>
          <p:sp>
            <p:nvSpPr>
              <p:cNvPr id="2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订立具体、明确的合同条款，确保权利义务明确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约定违约责任，确保合同履行过程中违约行为可追究</a:t>
                </a:r>
                <a:endParaRPr/>
              </a:p>
            </p:txBody>
          </p:sp>
        </p:grpSp>
        <p:grpSp>
          <p:nvGrpSpPr>
            <p:cNvPr id="2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规范合同签订程序</a:t>
                </a:r>
                <a:endParaRPr/>
              </a:p>
            </p:txBody>
          </p:sp>
          <p:sp>
            <p:nvSpPr>
              <p:cNvPr id="2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严格执行合同审查制度，确保合同内容合法合规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妥善保管合同签订过程中的文件，确保合同效力不受影响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合同订立阶段的风险防范措施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https://d.book118.com/408065141003006040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合同管理中的常见风险及应对措施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2024-09-18T02:31:48.288</cp:lastPrinted>
  <dcterms:created xsi:type="dcterms:W3CDTF">2024-09-17T18:31:48Z</dcterms:created>
  <dcterms:modified xsi:type="dcterms:W3CDTF">2024-09-17T18:31:50Z</dcterms:modified>
</cp:coreProperties>
</file>