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AE472D-8537-4B15-8AB6-1B95D2F3A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DF07C-50CE-45A8-8CE0-2144EE062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C74F5A-070C-49F2-9E10-62A311D3B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27A853-A7D3-43BF-933D-586A71C84F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9D170D-D47E-4136-87F3-DF00219250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56FDBF-EDB0-4075-BCA1-E8F1D6AFEB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4110D5-B3CF-47CE-A22A-409707A1A0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28B996-1F12-4A7F-AB3C-F777C3A8E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AA6B2D-820C-40B5-9B3A-7F7C32CB4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77506F-E21A-4C72-B5AA-52ABD4D71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D57AC-BCF5-4BB7-8AA7-8062A414C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66017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低重力环境下生物效应研究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引言：定义低重力环境及其重要性
 低重力对生物生理的影响：如骨密度下降，肌肉萎缩等
 低重力对生物代谢的影响：如心血管系统的变化，能量消耗增加等
 低重力对生物行为的影响：如睡眠模式改变，运动能力降低等
 低重力对生物遗传的影响：如基因表达变化，DNA损伤等
 低重力对生物发育的影响：如胚胎发育异常，生长迟缓等
 对应策与防护措施：如何减轻低重力对人体的影响
 结论：总结低重力环境下的生物效应及应对策略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引言：定义低重力环境及其重要性</a:t>
            </a:r>
          </a:p>
        </p:txBody>
      </p:sp>
      <p:sp>
        <p:nvSpPr>
          <p:cNvPr id="3" name="Subtitle 2"/>
          <p:cNvSpPr>
            <a:spLocks noGrp="1"/>
          </p:cNvSpPr>
          <p:nvPr>
            <p:ph type="subTitle" idx="1"/>
          </p:nvPr>
        </p:nvSpPr>
        <p:spPr/>
        <p:txBody>
          <a:bodyPr/>
          <a:lstStyle/>
          <a:p>
            <a:r>
              <a:t>低重力环境下生物效应研究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引言：定义低重力环境及其重要性</a:t>
            </a:r>
          </a:p>
        </p:txBody>
      </p:sp>
      <p:sp>
        <p:nvSpPr>
          <p:cNvPr id="3" name="Text Placeholder 2"/>
          <p:cNvSpPr>
            <a:spLocks noGrp="1"/>
          </p:cNvSpPr>
          <p:nvPr>
            <p:ph type="body" idx="1"/>
          </p:nvPr>
        </p:nvSpPr>
        <p:spPr/>
        <p:txBody>
          <a:bodyPr/>
          <a:lstStyle/>
          <a:p>
            <a:r>
              <a:t>定义低重力环境</a:t>
            </a:r>
          </a:p>
        </p:txBody>
      </p:sp>
      <p:sp>
        <p:nvSpPr>
          <p:cNvPr id="4" name="Content Placeholder 3"/>
          <p:cNvSpPr>
            <a:spLocks noGrp="1"/>
          </p:cNvSpPr>
          <p:nvPr>
            <p:ph sz="half" idx="2"/>
          </p:nvPr>
        </p:nvSpPr>
        <p:spPr/>
        <p:txBody>
          <a:bodyPr/>
          <a:lstStyle/>
          <a:p>
            <a:r>
              <a:t>1. 低重力环境是指地球表面重力加速度小于地球表面重力加速度的环境。</a:t>
            </a:r>
          </a:p>
          <a:p>
            <a:r>
              <a:t>2. 低重力环境通常包括太空环境和地球上的低重力实验室。</a:t>
            </a:r>
          </a:p>
          <a:p>
            <a:r>
              <a:t>3. 低重力环境对于研究生物体在无重力或微重力环境下的生长、发育和生理功能具有重要意义。</a:t>
            </a:r>
          </a:p>
        </p:txBody>
      </p:sp>
      <p:sp>
        <p:nvSpPr>
          <p:cNvPr id="5" name="Text Placeholder 4"/>
          <p:cNvSpPr>
            <a:spLocks noGrp="1"/>
          </p:cNvSpPr>
          <p:nvPr>
            <p:ph type="body" idx="3"/>
          </p:nvPr>
        </p:nvSpPr>
        <p:spPr/>
        <p:txBody>
          <a:bodyPr/>
          <a:lstStyle/>
          <a:p>
            <a:r>
              <a:t>低重力环境的重要性</a:t>
            </a:r>
          </a:p>
        </p:txBody>
      </p:sp>
      <p:sp>
        <p:nvSpPr>
          <p:cNvPr id="6" name="Content Placeholder 5"/>
          <p:cNvSpPr>
            <a:spLocks noGrp="1"/>
          </p:cNvSpPr>
          <p:nvPr>
            <p:ph sz="half" idx="4"/>
          </p:nvPr>
        </p:nvSpPr>
        <p:spPr/>
        <p:txBody>
          <a:bodyPr/>
          <a:lstStyle/>
          <a:p>
            <a:r>
              <a:t>1. 低重力环境可以模拟太空环境，为人类探索宇宙提供重要的实验平台。</a:t>
            </a:r>
          </a:p>
          <a:p>
            <a:r>
              <a:t>2. 低重力环境可以研究生物体在无重力或微重力环境下的生长、发育和生理功能，为人类在太空中的生存提供科学依据。</a:t>
            </a:r>
          </a:p>
          <a:p>
            <a:r>
              <a:t>3. 低重力环境可以应用于生物技术、医学研究等领域，推动科学技术的发展。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引言：定义低重力环境及其重要性</a:t>
            </a:r>
          </a:p>
        </p:txBody>
      </p:sp>
      <p:sp>
        <p:nvSpPr>
          <p:cNvPr id="3" name="Text Placeholder 2"/>
          <p:cNvSpPr>
            <a:spLocks noGrp="1"/>
          </p:cNvSpPr>
          <p:nvPr>
            <p:ph type="body" idx="1"/>
          </p:nvPr>
        </p:nvSpPr>
        <p:spPr/>
        <p:txBody>
          <a:bodyPr/>
          <a:lstStyle/>
          <a:p>
            <a:r>
              <a:t>低重力环境对生物体的影响</a:t>
            </a:r>
          </a:p>
        </p:txBody>
      </p:sp>
      <p:sp>
        <p:nvSpPr>
          <p:cNvPr id="4" name="Content Placeholder 3"/>
          <p:cNvSpPr>
            <a:spLocks noGrp="1"/>
          </p:cNvSpPr>
          <p:nvPr>
            <p:ph sz="half" idx="2"/>
          </p:nvPr>
        </p:nvSpPr>
        <p:spPr/>
        <p:txBody>
          <a:bodyPr/>
          <a:lstStyle/>
          <a:p>
            <a:r>
              <a:t>1. 低重力环境可以影响生物体的生长、发育和生理功能，导致生物体的形态、结构和功能发生改变。</a:t>
            </a:r>
          </a:p>
          <a:p>
            <a:r>
              <a:t>2. 低重力环境可以影响生物体的基因表达，导致生物体的基因表达模式发生改变。</a:t>
            </a:r>
          </a:p>
          <a:p>
            <a:r>
              <a:t>3. 低重力环境可以影响生物体的代谢过程，导致生物体的代谢模式发生改变。</a:t>
            </a:r>
          </a:p>
        </p:txBody>
      </p:sp>
      <p:sp>
        <p:nvSpPr>
          <p:cNvPr id="5" name="Text Placeholder 4"/>
          <p:cNvSpPr>
            <a:spLocks noGrp="1"/>
          </p:cNvSpPr>
          <p:nvPr>
            <p:ph type="body" idx="3"/>
          </p:nvPr>
        </p:nvSpPr>
        <p:spPr/>
        <p:txBody>
          <a:bodyPr/>
          <a:lstStyle/>
          <a:p>
            <a:r>
              <a:t>低重力环境对生物体的适应性</a:t>
            </a:r>
          </a:p>
        </p:txBody>
      </p:sp>
      <p:sp>
        <p:nvSpPr>
          <p:cNvPr id="6" name="Content Placeholder 5"/>
          <p:cNvSpPr>
            <a:spLocks noGrp="1"/>
          </p:cNvSpPr>
          <p:nvPr>
            <p:ph sz="half" idx="4"/>
          </p:nvPr>
        </p:nvSpPr>
        <p:spPr/>
        <p:txBody>
          <a:bodyPr/>
          <a:lstStyle/>
          <a:p>
            <a:r>
              <a:t>1. 生物体在低重力环境下需要适应新的环境，调整自身的生理功能和代谢过程。</a:t>
            </a:r>
          </a:p>
          <a:p>
            <a:r>
              <a:t>2. 生物体在低重力环境下可能会出现适应性改变，例如生物体的形态、结构和功能的改变。</a:t>
            </a:r>
          </a:p>
          <a:p>
            <a:r>
              <a:t>3. 生物体在低重力环境下可能会出现适应性问题，例如生物体的生理功能和代谢过程的改变。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引言：定义低重力环境及其重要性</a:t>
            </a:r>
          </a:p>
        </p:txBody>
      </p:sp>
      <p:sp>
        <p:nvSpPr>
          <p:cNvPr id="3" name="Text Placeholder 2"/>
          <p:cNvSpPr>
            <a:spLocks noGrp="1"/>
          </p:cNvSpPr>
          <p:nvPr>
            <p:ph type="body" idx="1"/>
          </p:nvPr>
        </p:nvSpPr>
        <p:spPr/>
        <p:txBody>
          <a:bodyPr/>
          <a:lstStyle/>
          <a:p>
            <a:r>
              <a:t>低重力环境对生物体的遗传影响</a:t>
            </a:r>
          </a:p>
        </p:txBody>
      </p:sp>
      <p:sp>
        <p:nvSpPr>
          <p:cNvPr id="4" name="Content Placeholder 3"/>
          <p:cNvSpPr>
            <a:spLocks noGrp="1"/>
          </p:cNvSpPr>
          <p:nvPr>
            <p:ph sz="half" idx="2"/>
          </p:nvPr>
        </p:nvSpPr>
        <p:spPr/>
        <p:txBody>
          <a:bodyPr/>
          <a:lstStyle/>
          <a:p>
            <a:r>
              <a:t>1. 低重力环境可以影响生物体的基因表达，导致生物体的基因表达模式发生改变。</a:t>
            </a:r>
          </a:p>
          <a:p>
            <a:r>
              <a:t>2. 低重力环境可以影响生物体的遗传物质，导致生物体的遗传物质发生改变。</a:t>
            </a:r>
          </a:p>
          <a:p>
            <a:r>
              <a:t>3. 低重力环境可以影响生物体的遗传信息，导致生物体的遗传信息发生改变。</a:t>
            </a:r>
          </a:p>
        </p:txBody>
      </p:sp>
      <p:sp>
        <p:nvSpPr>
          <p:cNvPr id="5" name="Text Placeholder 4"/>
          <p:cNvSpPr>
            <a:spLocks noGrp="1"/>
          </p:cNvSpPr>
          <p:nvPr>
            <p:ph type="body" idx="3"/>
          </p:nvPr>
        </p:nvSpPr>
        <p:spPr/>
        <p:txBody>
          <a:bodyPr/>
          <a:lstStyle/>
          <a:p>
            <a:r>
              <a:t>低重力环境对生物体的进化影响</a:t>
            </a:r>
          </a:p>
        </p:txBody>
      </p:sp>
      <p:sp>
        <p:nvSpPr>
          <p:cNvPr id="6" name="Content Placeholder 5"/>
          <p:cNvSpPr>
            <a:spLocks noGrp="1"/>
          </p:cNvSpPr>
          <p:nvPr>
            <p:ph sz="half" idx="4"/>
          </p:nvPr>
        </p:nvSpPr>
        <p:spPr/>
        <p:txBody>
          <a:bodyPr/>
          <a:lstStyle/>
          <a:p>
            <a:r>
              <a:t>1. 低重力环境可以影响生物体的进化过程，导致生物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低重力对生物生理的影响：如骨密度下降，肌肉萎缩等</a:t>
            </a:r>
          </a:p>
        </p:txBody>
      </p:sp>
      <p:sp>
        <p:nvSpPr>
          <p:cNvPr id="3" name="Subtitle 2"/>
          <p:cNvSpPr>
            <a:spLocks noGrp="1"/>
          </p:cNvSpPr>
          <p:nvPr>
            <p:ph type="subTitle" idx="1"/>
          </p:nvPr>
        </p:nvSpPr>
        <p:spPr/>
        <p:txBody>
          <a:bodyPr/>
          <a:lstStyle/>
          <a:p>
            <a:r>
              <a:t>低重力环境下生物效应研究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低重力对生物生理的影响：如骨密度下降，肌肉萎缩等</a:t>
            </a:r>
          </a:p>
        </p:txBody>
      </p:sp>
      <p:sp>
        <p:nvSpPr>
          <p:cNvPr id="3" name="Text Placeholder 2"/>
          <p:cNvSpPr>
            <a:spLocks noGrp="1"/>
          </p:cNvSpPr>
          <p:nvPr>
            <p:ph type="body" idx="1"/>
          </p:nvPr>
        </p:nvSpPr>
        <p:spPr/>
        <p:txBody>
          <a:bodyPr/>
          <a:lstStyle/>
          <a:p>
            <a:r>
              <a:t>低重力对骨密度的影响</a:t>
            </a:r>
          </a:p>
        </p:txBody>
      </p:sp>
      <p:sp>
        <p:nvSpPr>
          <p:cNvPr id="4" name="Content Placeholder 3"/>
          <p:cNvSpPr>
            <a:spLocks noGrp="1"/>
          </p:cNvSpPr>
          <p:nvPr>
            <p:ph sz="half" idx="2"/>
          </p:nvPr>
        </p:nvSpPr>
        <p:spPr/>
        <p:txBody>
          <a:bodyPr/>
          <a:lstStyle/>
          <a:p>
            <a:r>
              <a:t>1. 骨密度下降：在低重力环境下，人体骨骼会逐渐失去负荷，导致骨密度下降，易引发骨质疏松、骨折等问题。</a:t>
            </a:r>
          </a:p>
          <a:p>
            <a:r>
              <a:t>2. 骨骼重塑：在低重力环境下，骨骼会进行适应性重塑，以适应新的环境，但这种重塑可能导致骨密度下降。</a:t>
            </a:r>
          </a:p>
          <a:p>
            <a:r>
              <a:t>3. 骨骼强度：在低重力环境下，骨骼强度也会下降，因为骨骼失去了负荷，无法得到足够的刺激来增强其强度。</a:t>
            </a:r>
          </a:p>
        </p:txBody>
      </p:sp>
      <p:sp>
        <p:nvSpPr>
          <p:cNvPr id="5" name="Text Placeholder 4"/>
          <p:cNvSpPr>
            <a:spLocks noGrp="1"/>
          </p:cNvSpPr>
          <p:nvPr>
            <p:ph type="body" idx="3"/>
          </p:nvPr>
        </p:nvSpPr>
        <p:spPr/>
        <p:txBody>
          <a:bodyPr/>
          <a:lstStyle/>
          <a:p>
            <a:r>
              <a:t>低重力对肌肉的影响</a:t>
            </a:r>
          </a:p>
        </p:txBody>
      </p:sp>
      <p:sp>
        <p:nvSpPr>
          <p:cNvPr id="6" name="Content Placeholder 5"/>
          <p:cNvSpPr>
            <a:spLocks noGrp="1"/>
          </p:cNvSpPr>
          <p:nvPr>
            <p:ph sz="half" idx="4"/>
          </p:nvPr>
        </p:nvSpPr>
        <p:spPr/>
        <p:txBody>
          <a:bodyPr/>
          <a:lstStyle/>
          <a:p>
            <a:r>
              <a:t>1. 肌肉萎缩：在低重力环境下，人体肌肉会逐渐失去负荷，导致肌肉萎缩，影响肌肉的力量和耐力。</a:t>
            </a:r>
          </a:p>
          <a:p>
            <a:r>
              <a:t>2. 肌肉重塑：在低重力环境下，肌肉会进行适应性重塑，以适应新的环境，但这种重塑可能导致肌肉萎缩。</a:t>
            </a:r>
          </a:p>
          <a:p>
            <a:r>
              <a:t>3. 肌肉功能：在低重力环境下，肌肉功能也会下降，因为肌肉失去了负荷，无法得到足够的刺激来维持其功能。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低重力对生物生理的影响：如骨密度下降，肌肉萎缩等</a:t>
            </a:r>
          </a:p>
        </p:txBody>
      </p:sp>
      <p:sp>
        <p:nvSpPr>
          <p:cNvPr id="3" name="Text Placeholder 2"/>
          <p:cNvSpPr>
            <a:spLocks noGrp="1"/>
          </p:cNvSpPr>
          <p:nvPr>
            <p:ph type="body" idx="1"/>
          </p:nvPr>
        </p:nvSpPr>
        <p:spPr/>
        <p:txBody>
          <a:bodyPr/>
          <a:lstStyle/>
          <a:p>
            <a:r>
              <a:t>低重力对心血管系统的影响</a:t>
            </a:r>
          </a:p>
        </p:txBody>
      </p:sp>
      <p:sp>
        <p:nvSpPr>
          <p:cNvPr id="4" name="Content Placeholder 3"/>
          <p:cNvSpPr>
            <a:spLocks noGrp="1"/>
          </p:cNvSpPr>
          <p:nvPr>
            <p:ph sz="half" idx="2"/>
          </p:nvPr>
        </p:nvSpPr>
        <p:spPr/>
        <p:txBody>
          <a:bodyPr/>
          <a:lstStyle/>
          <a:p>
            <a:r>
              <a:t>1. 心血管功能下降：在低重力环境下，人体心血管系统会逐渐失去负荷，导致心血管功能下降，易引发心血管疾病。</a:t>
            </a:r>
          </a:p>
          <a:p>
            <a:r>
              <a:t>2. 血液循环：在低重力环境下，血液循环会发生改变，可能导致血液在身体某些部位积聚，引发水肿等问题。</a:t>
            </a:r>
          </a:p>
          <a:p>
            <a:r>
              <a:t>3. 血压变化：在低重力环境下，血压会发生变化，可能导致血压下降，影响人体的正常生理功能。</a:t>
            </a:r>
          </a:p>
        </p:txBody>
      </p:sp>
      <p:sp>
        <p:nvSpPr>
          <p:cNvPr id="5" name="Text Placeholder 4"/>
          <p:cNvSpPr>
            <a:spLocks noGrp="1"/>
          </p:cNvSpPr>
          <p:nvPr>
            <p:ph type="body" idx="3"/>
          </p:nvPr>
        </p:nvSpPr>
        <p:spPr/>
        <p:txBody>
          <a:bodyPr/>
          <a:lstStyle/>
          <a:p>
            <a:r>
              <a:t>低重力对免疫系统的影响</a:t>
            </a:r>
          </a:p>
        </p:txBody>
      </p:sp>
      <p:sp>
        <p:nvSpPr>
          <p:cNvPr id="6" name="Content Placeholder 5"/>
          <p:cNvSpPr>
            <a:spLocks noGrp="1"/>
          </p:cNvSpPr>
          <p:nvPr>
            <p:ph sz="half" idx="4"/>
          </p:nvPr>
        </p:nvSpPr>
        <p:spPr/>
        <p:txBody>
          <a:bodyPr/>
          <a:lstStyle/>
          <a:p>
            <a:r>
              <a:t>1. 免疫功能下降：在低重力环境下，人体免疫系统会逐渐失去负荷，导致免疫功能下降，易引发感染等问题。</a:t>
            </a:r>
          </a:p>
          <a:p>
            <a:r>
              <a:t>2. 免疫细胞活动：在低重力环境下，免疫细胞的活动会发生改变，可能导致免疫细胞的功能下降。</a:t>
            </a:r>
          </a:p>
          <a:p>
            <a:r>
              <a:t>3. 免疫反应：在低重力环境下，免疫反应会发生改变，可能导致免疫反应的效率下降。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低重力对生物生理的影响：如骨密度下降，肌肉萎缩等</a:t>
            </a:r>
          </a:p>
        </p:txBody>
      </p:sp>
      <p:sp>
        <p:nvSpPr>
          <p:cNvPr id="3" name="Text Placeholder 2"/>
          <p:cNvSpPr>
            <a:spLocks noGrp="1"/>
          </p:cNvSpPr>
          <p:nvPr>
            <p:ph type="body" idx="1"/>
          </p:nvPr>
        </p:nvSpPr>
        <p:spPr/>
        <p:txBody>
          <a:bodyPr/>
          <a:lstStyle/>
          <a:p>
            <a:r>
              <a:t>低重力对神经系统的影响</a:t>
            </a:r>
          </a:p>
        </p:txBody>
      </p:sp>
      <p:sp>
        <p:nvSpPr>
          <p:cNvPr id="4" name="Content Placeholder 3"/>
          <p:cNvSpPr>
            <a:spLocks noGrp="1"/>
          </p:cNvSpPr>
          <p:nvPr>
            <p:ph sz="half" idx="2"/>
          </p:nvPr>
        </p:nvSpPr>
        <p:spPr/>
        <p:txBody>
          <a:bodyPr/>
          <a:lstStyle/>
          <a:p>
            <a:r>
              <a:t>1. 神经功能下降：在低重力环境下，人体神经系统会逐渐失去负荷，导致神经功能下降，易引发神经系统疾病。</a:t>
            </a:r>
          </a:p>
          <a:p>
            <a:r>
              <a:t>2. 神经传导：在低重力环境下，神经传导会发生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低重力对生物代谢的影响：如心血管系统的变化，能量消耗增加等</a:t>
            </a:r>
          </a:p>
        </p:txBody>
      </p:sp>
      <p:sp>
        <p:nvSpPr>
          <p:cNvPr id="3" name="Subtitle 2"/>
          <p:cNvSpPr>
            <a:spLocks noGrp="1"/>
          </p:cNvSpPr>
          <p:nvPr>
            <p:ph type="subTitle" idx="1"/>
          </p:nvPr>
        </p:nvSpPr>
        <p:spPr/>
        <p:txBody>
          <a:bodyPr/>
          <a:lstStyle/>
          <a:p>
            <a:r>
              <a:t>低重力环境下生物效应研究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低重力对生物代谢的影响：如心血管系统的变化，能量消耗增加等</a:t>
            </a:r>
          </a:p>
        </p:txBody>
      </p:sp>
      <p:sp>
        <p:nvSpPr>
          <p:cNvPr id="3" name="Text Placeholder 2"/>
          <p:cNvSpPr>
            <a:spLocks noGrp="1"/>
          </p:cNvSpPr>
          <p:nvPr>
            <p:ph type="body" idx="1"/>
          </p:nvPr>
        </p:nvSpPr>
        <p:spPr/>
        <p:txBody>
          <a:bodyPr/>
          <a:lstStyle/>
          <a:p>
            <a:r>
              <a:t>心血管系统的变化</a:t>
            </a:r>
          </a:p>
        </p:txBody>
      </p:sp>
      <p:sp>
        <p:nvSpPr>
          <p:cNvPr id="4" name="Content Placeholder 3"/>
          <p:cNvSpPr>
            <a:spLocks noGrp="1"/>
          </p:cNvSpPr>
          <p:nvPr>
            <p:ph sz="half" idx="2"/>
          </p:nvPr>
        </p:nvSpPr>
        <p:spPr/>
        <p:txBody>
          <a:bodyPr/>
          <a:lstStyle/>
          <a:p>
            <a:r>
              <a:t>1. 心率和血压的改变：在低重力环境下，由于体液重新分布，心脏负担减轻，心率和血压会降低。</a:t>
            </a:r>
          </a:p>
          <a:p>
            <a:r>
              <a:t>2. 心肌收缩力的变化：长期在低重力环境下，心肌可能会出现萎缩，导致心肌收缩力下降。</a:t>
            </a:r>
          </a:p>
          <a:p>
            <a:r>
              <a:t>3. 血液粘稠度的变化：由于血液在低重力环境下容易聚集，可能会导致血液粘稠度增加，增加血栓形成的风险。</a:t>
            </a:r>
          </a:p>
        </p:txBody>
      </p:sp>
      <p:sp>
        <p:nvSpPr>
          <p:cNvPr id="5" name="Text Placeholder 4"/>
          <p:cNvSpPr>
            <a:spLocks noGrp="1"/>
          </p:cNvSpPr>
          <p:nvPr>
            <p:ph type="body" idx="3"/>
          </p:nvPr>
        </p:nvSpPr>
        <p:spPr/>
        <p:txBody>
          <a:bodyPr/>
          <a:lstStyle/>
          <a:p>
            <a:r>
              <a:t>能量消耗增加</a:t>
            </a:r>
          </a:p>
        </p:txBody>
      </p:sp>
      <p:sp>
        <p:nvSpPr>
          <p:cNvPr id="6" name="Content Placeholder 5"/>
          <p:cNvSpPr>
            <a:spLocks noGrp="1"/>
          </p:cNvSpPr>
          <p:nvPr>
            <p:ph sz="half" idx="4"/>
          </p:nvPr>
        </p:nvSpPr>
        <p:spPr/>
        <p:txBody>
          <a:bodyPr/>
          <a:lstStyle/>
          <a:p>
            <a:r>
              <a:t>1. 运动效率的降低：在低重力环境下，由于肌肉不需要承受重力，运动效率会降低，导致能量消耗增加。</a:t>
            </a:r>
          </a:p>
          <a:p>
            <a:r>
              <a:t>2. 基础代谢率的增加：由于体液重新分布，基础代谢率可能会增加，导致能量消耗增加。</a:t>
            </a:r>
          </a:p>
          <a:p>
            <a:r>
              <a:t>3. 营养需求的改变：在低重力环境下，由于能量消耗增加，营养需求可能会改变，需要调整饮食结构。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低重力对生物代谢的影响：如心血管系统的变化，能量消耗增加等</a:t>
            </a:r>
          </a:p>
        </p:txBody>
      </p:sp>
      <p:sp>
        <p:nvSpPr>
          <p:cNvPr id="3" name="Text Placeholder 2"/>
          <p:cNvSpPr>
            <a:spLocks noGrp="1"/>
          </p:cNvSpPr>
          <p:nvPr>
            <p:ph type="body" idx="1"/>
          </p:nvPr>
        </p:nvSpPr>
        <p:spPr/>
        <p:txBody>
          <a:bodyPr/>
          <a:lstStyle/>
          <a:p>
            <a:r>
              <a:t>骨骼系统的变化</a:t>
            </a:r>
          </a:p>
        </p:txBody>
      </p:sp>
      <p:sp>
        <p:nvSpPr>
          <p:cNvPr id="4" name="Content Placeholder 3"/>
          <p:cNvSpPr>
            <a:spLocks noGrp="1"/>
          </p:cNvSpPr>
          <p:nvPr>
            <p:ph sz="half" idx="2"/>
          </p:nvPr>
        </p:nvSpPr>
        <p:spPr/>
        <p:txBody>
          <a:bodyPr/>
          <a:lstStyle/>
          <a:p>
            <a:r>
              <a:t>1. 骨密度的降低：在低重力环境下，由于骨骼承受的负荷减少，骨密度可能会降低，增加骨折的风险。</a:t>
            </a:r>
          </a:p>
          <a:p>
            <a:r>
              <a:t>2. 骨骼结构的改变：长期在低重力环境下，骨骼结构可能会发生改变，导致骨骼脆弱。</a:t>
            </a:r>
          </a:p>
          <a:p>
            <a:r>
              <a:t>3. 肌肉萎缩：由于骨骼承受的负荷减少，肌肉可能会萎缩，影响骨骼的稳定性。</a:t>
            </a:r>
          </a:p>
        </p:txBody>
      </p:sp>
      <p:sp>
        <p:nvSpPr>
          <p:cNvPr id="5" name="Text Placeholder 4"/>
          <p:cNvSpPr>
            <a:spLocks noGrp="1"/>
          </p:cNvSpPr>
          <p:nvPr>
            <p:ph type="body" idx="3"/>
          </p:nvPr>
        </p:nvSpPr>
        <p:spPr/>
        <p:txBody>
          <a:bodyPr/>
          <a:lstStyle/>
          <a:p>
            <a:r>
              <a:t>免疫系统的变化</a:t>
            </a:r>
          </a:p>
        </p:txBody>
      </p:sp>
      <p:sp>
        <p:nvSpPr>
          <p:cNvPr id="6" name="Content Placeholder 5"/>
          <p:cNvSpPr>
            <a:spLocks noGrp="1"/>
          </p:cNvSpPr>
          <p:nvPr>
            <p:ph sz="half" idx="4"/>
          </p:nvPr>
        </p:nvSpPr>
        <p:spPr/>
        <p:txBody>
          <a:bodyPr/>
          <a:lstStyle/>
          <a:p>
            <a:r>
              <a:t>1. 免疫功能的降低：在低重力环境下，由于免疫细胞的活动受到抑制，免疫功能可能会降低。</a:t>
            </a:r>
          </a:p>
          <a:p>
            <a:r>
              <a:t>2. 抗菌能力的下降：由于免疫功能的降低，抗菌能力可能会下降，增加感染的风险。</a:t>
            </a:r>
          </a:p>
          <a:p>
            <a:r>
              <a:t>3. 免疫反应的改变：长期在低重力环境下，免疫反应可能会发生改变，影响免疫系统的正常功能。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低重力对生物代谢的影响：如心血管系统的变化，能量消耗增加等</a:t>
            </a:r>
          </a:p>
        </p:txBody>
      </p:sp>
      <p:sp>
        <p:nvSpPr>
          <p:cNvPr id="3" name="Content Placeholder 2"/>
          <p:cNvSpPr>
            <a:spLocks noGrp="1"/>
          </p:cNvSpPr>
          <p:nvPr>
            <p:ph sz="half" idx="2"/>
          </p:nvPr>
        </p:nvSpPr>
        <p:spPr/>
        <p:txBody>
          <a:bodyPr/>
          <a:lstStyle/>
          <a:p>
            <a:r>
              <a:t>1. 神经传导速度的改变：在低重力环境下，由于液体在体内的分布改变，神经传导速度可能会改变。</a:t>
            </a:r>
          </a:p>
          <a:p>
            <a:r>
              <a:t>2. 神经元功能的改变：长期在低重力环境下，神经元功能可能会发生改变，影响神经系统的正常功能。</a:t>
            </a:r>
          </a:p>
          <a:p>
            <a:r>
              <a:t>3. 神经递质的改变：由于神经元功能的改变，神经递质的释放可能会改变，影响神经系统的正常功能。</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神经系统的变化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低重力对生物行为的影响：如睡眠模式改变，运动能力降低等</a:t>
            </a:r>
          </a:p>
        </p:txBody>
      </p:sp>
      <p:sp>
        <p:nvSpPr>
          <p:cNvPr id="3" name="Subtitle 2"/>
          <p:cNvSpPr>
            <a:spLocks noGrp="1"/>
          </p:cNvSpPr>
          <p:nvPr>
            <p:ph type="subTitle" idx="1"/>
          </p:nvPr>
        </p:nvSpPr>
        <p:spPr/>
        <p:txBody>
          <a:bodyPr/>
          <a:lstStyle/>
          <a:p>
            <a:r>
              <a:t>低重力环境下生物效应研究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低重力对生物行为的影响：如睡眠模式改变，运动能力降低等</a:t>
            </a:r>
          </a:p>
        </p:txBody>
      </p:sp>
      <p:sp>
        <p:nvSpPr>
          <p:cNvPr id="3" name="Text Placeholder 2"/>
          <p:cNvSpPr>
            <a:spLocks noGrp="1"/>
          </p:cNvSpPr>
          <p:nvPr>
            <p:ph type="body" idx="1"/>
          </p:nvPr>
        </p:nvSpPr>
        <p:spPr/>
        <p:txBody>
          <a:bodyPr/>
          <a:lstStyle/>
          <a:p>
            <a:r>
              <a:t>低重力对睡眠模式的影响</a:t>
            </a:r>
          </a:p>
        </p:txBody>
      </p:sp>
      <p:sp>
        <p:nvSpPr>
          <p:cNvPr id="4" name="Content Placeholder 3"/>
          <p:cNvSpPr>
            <a:spLocks noGrp="1"/>
          </p:cNvSpPr>
          <p:nvPr>
            <p:ph sz="half" idx="2"/>
          </p:nvPr>
        </p:nvSpPr>
        <p:spPr/>
        <p:txBody>
          <a:bodyPr/>
          <a:lstStyle/>
          <a:p>
            <a:r>
              <a:t>1. 睡眠时间：在低重力环境下，人体的睡眠时间可能会增加，因为人在睡眠时不需要消耗能量来对抗重力。</a:t>
            </a:r>
          </a:p>
          <a:p>
            <a:r>
              <a:t>2. 睡眠质量：然而，低重力环境下的睡眠质量可能会下降，因为人体在睡眠时可能会出现肌肉松弛和关节脱位等问题。</a:t>
            </a:r>
          </a:p>
          <a:p>
            <a:r>
              <a:t>3. 睡眠周期：在低重力环境下，人体的睡眠周期可能会改变，因为人体在睡眠时的生理反应可能会受到影响。</a:t>
            </a:r>
          </a:p>
        </p:txBody>
      </p:sp>
      <p:sp>
        <p:nvSpPr>
          <p:cNvPr id="5" name="Text Placeholder 4"/>
          <p:cNvSpPr>
            <a:spLocks noGrp="1"/>
          </p:cNvSpPr>
          <p:nvPr>
            <p:ph type="body" idx="3"/>
          </p:nvPr>
        </p:nvSpPr>
        <p:spPr/>
        <p:txBody>
          <a:bodyPr/>
          <a:lstStyle/>
          <a:p>
            <a:r>
              <a:t>低重力对运动能力的影响</a:t>
            </a:r>
          </a:p>
        </p:txBody>
      </p:sp>
      <p:sp>
        <p:nvSpPr>
          <p:cNvPr id="6" name="Content Placeholder 5"/>
          <p:cNvSpPr>
            <a:spLocks noGrp="1"/>
          </p:cNvSpPr>
          <p:nvPr>
            <p:ph sz="half" idx="4"/>
          </p:nvPr>
        </p:nvSpPr>
        <p:spPr/>
        <p:txBody>
          <a:bodyPr/>
          <a:lstStyle/>
          <a:p>
            <a:r>
              <a:t>1. 运动效率：在低重力环境下，人体的运动效率可能会降低，因为人体在运动时需要消耗更多的能量来对抗重力。</a:t>
            </a:r>
          </a:p>
          <a:p>
            <a:r>
              <a:t>2. 运动耐力：然而，低重力环境下的运动耐力可能会提高，因为人体在运动时不需要消耗能量来对抗重力。</a:t>
            </a:r>
          </a:p>
          <a:p>
            <a:r>
              <a:t>3. 运动模式：在低重力环境下，人体的运动模式可能会改变，因为人体在运动时的生理反应可能会受到影响。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https://d.book118.com/408066017032006035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引言：定义低重力环境及其重要性</vt:lpstr>
      <vt:lpstr> 引言：定义低重力环境及其重要性</vt:lpstr>
      <vt:lpstr> 引言：定义低重力环境及其重要性</vt:lpstr>
      <vt:lpstr> 引言：定义低重力环境及其重要性</vt:lpstr>
      <vt:lpstr> 低重力对生物生理的影响：如骨密度下降，肌肉萎缩等</vt:lpstr>
      <vt:lpstr> 低重力对生物生理的影响：如骨密度下降，肌肉萎缩等</vt:lpstr>
      <vt:lpstr> 低重力对生物生理的影响：如骨密度下降，肌肉萎缩等</vt:lpstr>
      <vt:lpstr> 低重力对生物生理的影响：如骨密度下降，肌肉萎缩等</vt:lpstr>
      <vt:lpstr> 低重力对生物代谢的影响：如心血管系统的变化，能量消耗增加等</vt:lpstr>
      <vt:lpstr> 低重力对生物代谢的影响：如心血管系统的变化，能量消耗增加等</vt:lpstr>
      <vt:lpstr> 低重力对生物代谢的影响：如心血管系统的变化，能量消耗增加等</vt:lpstr>
      <vt:lpstr> 低重力对生物代谢的影响：如心血管系统的变化，能量消耗增加等</vt:lpstr>
      <vt:lpstr> 低重力对生物行为的影响：如睡眠模式改变，运动能力降低等</vt:lpstr>
      <vt:lpstr> 低重力对生物行为的影响：如睡眠模式改变，运动能力降低等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2024-09-13T22:50:08.458</cp:lastPrinted>
  <dcterms:created xsi:type="dcterms:W3CDTF">2024-09-13T14:50:08Z</dcterms:created>
  <dcterms:modified xsi:type="dcterms:W3CDTF">2024-09-13T14:50:10Z</dcterms:modified>
</cp:coreProperties>
</file>