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1.xml" ContentType="application/vnd.openxmlformats-officedocument.presentationml.tags+xml"/>
  <Override PartName="/ppt/tags/tag12.xml" ContentType="application/vnd.openxmlformats-officedocument.presentationml.tags+xml"/>
  <Override PartName="/ppt/tags/tag13.xml" ContentType="application/vnd.openxmlformats-officedocument.presentationml.tags+xml"/>
  <Override PartName="/ppt/tags/tag14.xml" ContentType="application/vnd.openxmlformats-officedocument.presentationml.tags+xml"/>
  <Override PartName="/ppt/tags/tag15.xml" ContentType="application/vnd.openxmlformats-officedocument.presentationml.tags+xml"/>
  <Override PartName="/ppt/tags/tag16.xml" ContentType="application/vnd.openxmlformats-officedocument.presentationml.tags+xml"/>
  <Override PartName="/ppt/tags/tag17.xml" ContentType="application/vnd.openxmlformats-officedocument.presentationml.tags+xml"/>
  <Override PartName="/ppt/tags/tag18.xml" ContentType="application/vnd.openxmlformats-officedocument.presentationml.tags+xml"/>
  <Override PartName="/ppt/tags/tag19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1.xml" ContentType="application/vnd.openxmlformats-officedocument.presentationml.tags+xml"/>
  <Override PartName="/ppt/tags/tag22.xml" ContentType="application/vnd.openxmlformats-officedocument.presentationml.tags+xml"/>
  <Override PartName="/ppt/tags/tag23.xml" ContentType="application/vnd.openxmlformats-officedocument.presentationml.tags+xml"/>
  <Override PartName="/ppt/tags/tag24.xml" ContentType="application/vnd.openxmlformats-officedocument.presentationml.tags+xml"/>
  <Override PartName="/ppt/tags/tag25.xml" ContentType="application/vnd.openxmlformats-officedocument.presentationml.tags+xml"/>
  <Override PartName="/ppt/tags/tag26.xml" ContentType="application/vnd.openxmlformats-officedocument.presentationml.tags+xml"/>
  <Override PartName="/ppt/tags/tag27.xml" ContentType="application/vnd.openxmlformats-officedocument.presentationml.tags+xml"/>
  <Override PartName="/ppt/tags/tag28.xml" ContentType="application/vnd.openxmlformats-officedocument.presentationml.tags+xml"/>
  <Override PartName="/ppt/tags/tag29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1.xml" ContentType="application/vnd.openxmlformats-officedocument.presentationml.tags+xml"/>
  <Override PartName="/ppt/tags/tag32.xml" ContentType="application/vnd.openxmlformats-officedocument.presentationml.tags+xml"/>
  <Override PartName="/ppt/tags/tag33.xml" ContentType="application/vnd.openxmlformats-officedocument.presentationml.tags+xml"/>
  <Override PartName="/ppt/tags/tag34.xml" ContentType="application/vnd.openxmlformats-officedocument.presentationml.tags+xml"/>
  <Override PartName="/ppt/tags/tag35.xml" ContentType="application/vnd.openxmlformats-officedocument.presentationml.tags+xml"/>
  <Override PartName="/ppt/tags/tag36.xml" ContentType="application/vnd.openxmlformats-officedocument.presentationml.tags+xml"/>
  <Override PartName="/ppt/tags/tag37.xml" ContentType="application/vnd.openxmlformats-officedocument.presentationml.tags+xml"/>
  <Override PartName="/ppt/tags/tag38.xml" ContentType="application/vnd.openxmlformats-officedocument.presentationml.tags+xml"/>
  <Override PartName="/ppt/tags/tag39.xml" ContentType="application/vnd.openxmlformats-officedocument.presentationml.tags+xml"/>
  <Override PartName="/ppt/tags/tag4.xml" ContentType="application/vnd.openxmlformats-officedocument.presentationml.tags+xml"/>
  <Override PartName="/ppt/tags/tag40.xml" ContentType="application/vnd.openxmlformats-officedocument.presentationml.tags+xml"/>
  <Override PartName="/ppt/tags/tag41.xml" ContentType="application/vnd.openxmlformats-officedocument.presentationml.tags+xml"/>
  <Override PartName="/ppt/tags/tag42.xml" ContentType="application/vnd.openxmlformats-officedocument.presentationml.tags+xml"/>
  <Override PartName="/ppt/tags/tag43.xml" ContentType="application/vnd.openxmlformats-officedocument.presentationml.tags+xml"/>
  <Override PartName="/ppt/tags/tag44.xml" ContentType="application/vnd.openxmlformats-officedocument.presentationml.tags+xml"/>
  <Override PartName="/ppt/tags/tag45.xml" ContentType="application/vnd.openxmlformats-officedocument.presentationml.tags+xml"/>
  <Override PartName="/ppt/tags/tag46.xml" ContentType="application/vnd.openxmlformats-officedocument.presentationml.tags+xml"/>
  <Override PartName="/ppt/tags/tag47.xml" ContentType="application/vnd.openxmlformats-officedocument.presentationml.tags+xml"/>
  <Override PartName="/ppt/tags/tag48.xml" ContentType="application/vnd.openxmlformats-officedocument.presentationml.tags+xml"/>
  <Override PartName="/ppt/tags/tag49.xml" ContentType="application/vnd.openxmlformats-officedocument.presentationml.tags+xml"/>
  <Override PartName="/ppt/tags/tag5.xml" ContentType="application/vnd.openxmlformats-officedocument.presentationml.tags+xml"/>
  <Override PartName="/ppt/tags/tag50.xml" ContentType="application/vnd.openxmlformats-officedocument.presentationml.tags+xml"/>
  <Override PartName="/ppt/tags/tag51.xml" ContentType="application/vnd.openxmlformats-officedocument.presentationml.tags+xml"/>
  <Override PartName="/ppt/tags/tag52.xml" ContentType="application/vnd.openxmlformats-officedocument.presentationml.tags+xml"/>
  <Override PartName="/ppt/tags/tag53.xml" ContentType="application/vnd.openxmlformats-officedocument.presentationml.tags+xml"/>
  <Override PartName="/ppt/tags/tag54.xml" ContentType="application/vnd.openxmlformats-officedocument.presentationml.tags+xml"/>
  <Override PartName="/ppt/tags/tag55.xml" ContentType="application/vnd.openxmlformats-officedocument.presentationml.tags+xml"/>
  <Override PartName="/ppt/tags/tag56.xml" ContentType="application/vnd.openxmlformats-officedocument.presentationml.tags+xml"/>
  <Override PartName="/ppt/tags/tag57.xml" ContentType="application/vnd.openxmlformats-officedocument.presentationml.tags+xml"/>
  <Override PartName="/ppt/tags/tag58.xml" ContentType="application/vnd.openxmlformats-officedocument.presentationml.tags+xml"/>
  <Override PartName="/ppt/tags/tag59.xml" ContentType="application/vnd.openxmlformats-officedocument.presentationml.tags+xml"/>
  <Override PartName="/ppt/tags/tag6.xml" ContentType="application/vnd.openxmlformats-officedocument.presentationml.tags+xml"/>
  <Override PartName="/ppt/tags/tag60.xml" ContentType="application/vnd.openxmlformats-officedocument.presentationml.tags+xml"/>
  <Override PartName="/ppt/tags/tag61.xml" ContentType="application/vnd.openxmlformats-officedocument.presentationml.tags+xml"/>
  <Override PartName="/ppt/tags/tag62.xml" ContentType="application/vnd.openxmlformats-officedocument.presentationml.tags+xml"/>
  <Override PartName="/ppt/tags/tag63.xml" ContentType="application/vnd.openxmlformats-officedocument.presentationml.tags+xml"/>
  <Override PartName="/ppt/tags/tag64.xml" ContentType="application/vnd.openxmlformats-officedocument.presentationml.tags+xml"/>
  <Override PartName="/ppt/tags/tag65.xml" ContentType="application/vnd.openxmlformats-officedocument.presentationml.tags+xml"/>
  <Override PartName="/ppt/tags/tag66.xml" ContentType="application/vnd.openxmlformats-officedocument.presentationml.tags+xml"/>
  <Override PartName="/ppt/tags/tag67.xml" ContentType="application/vnd.openxmlformats-officedocument.presentationml.tags+xml"/>
  <Override PartName="/ppt/tags/tag68.xml" ContentType="application/vnd.openxmlformats-officedocument.presentationml.tags+xml"/>
  <Override PartName="/ppt/tags/tag69.xml" ContentType="application/vnd.openxmlformats-officedocument.presentationml.tags+xml"/>
  <Override PartName="/ppt/tags/tag7.xml" ContentType="application/vnd.openxmlformats-officedocument.presentationml.tags+xml"/>
  <Override PartName="/ppt/tags/tag70.xml" ContentType="application/vnd.openxmlformats-officedocument.presentationml.tags+xml"/>
  <Override PartName="/ppt/tags/tag71.xml" ContentType="application/vnd.openxmlformats-officedocument.presentationml.tags+xml"/>
  <Override PartName="/ppt/tags/tag72.xml" ContentType="application/vnd.openxmlformats-officedocument.presentationml.tags+xml"/>
  <Override PartName="/ppt/tags/tag73.xml" ContentType="application/vnd.openxmlformats-officedocument.presentationml.tags+xml"/>
  <Override PartName="/ppt/tags/tag74.xml" ContentType="application/vnd.openxmlformats-officedocument.presentationml.tags+xml"/>
  <Override PartName="/ppt/tags/tag75.xml" ContentType="application/vnd.openxmlformats-officedocument.presentationml.tags+xml"/>
  <Override PartName="/ppt/tags/tag76.xml" ContentType="application/vnd.openxmlformats-officedocument.presentationml.tags+xml"/>
  <Override PartName="/ppt/tags/tag77.xml" ContentType="application/vnd.openxmlformats-officedocument.presentationml.tags+xml"/>
  <Override PartName="/ppt/tags/tag78.xml" ContentType="application/vnd.openxmlformats-officedocument.presentationml.tags+xml"/>
  <Override PartName="/ppt/tags/tag79.xml" ContentType="application/vnd.openxmlformats-officedocument.presentationml.tags+xml"/>
  <Override PartName="/ppt/tags/tag8.xml" ContentType="application/vnd.openxmlformats-officedocument.presentationml.tags+xml"/>
  <Override PartName="/ppt/tags/tag80.xml" ContentType="application/vnd.openxmlformats-officedocument.presentationml.tags+xml"/>
  <Override PartName="/ppt/tags/tag81.xml" ContentType="application/vnd.openxmlformats-officedocument.presentationml.tags+xml"/>
  <Override PartName="/ppt/tags/tag82.xml" ContentType="application/vnd.openxmlformats-officedocument.presentationml.tags+xml"/>
  <Override PartName="/ppt/tags/tag83.xml" ContentType="application/vnd.openxmlformats-officedocument.presentationml.tags+xml"/>
  <Override PartName="/ppt/tags/tag84.xml" ContentType="application/vnd.openxmlformats-officedocument.presentationml.tags+xml"/>
  <Override PartName="/ppt/tags/tag85.xml" ContentType="application/vnd.openxmlformats-officedocument.presentationml.tags+xml"/>
  <Override PartName="/ppt/tags/tag86.xml" ContentType="application/vnd.openxmlformats-officedocument.presentationml.tags+xml"/>
  <Override PartName="/ppt/tags/tag87.xml" ContentType="application/vnd.openxmlformats-officedocument.presentationml.tags+xml"/>
  <Override PartName="/ppt/tags/tag88.xml" ContentType="application/vnd.openxmlformats-officedocument.presentationml.tags+xml"/>
  <Override PartName="/ppt/tags/tag89.xml" ContentType="application/vnd.openxmlformats-officedocument.presentationml.tags+xml"/>
  <Override PartName="/ppt/tags/tag9.xml" ContentType="application/vnd.openxmlformats-officedocument.presentationml.tags+xml"/>
  <Override PartName="/ppt/tags/tag90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92370" r:id="rId2"/>
  </p:sldMasterIdLst>
  <p:notesMasterIdLst>
    <p:notesMasterId r:id="rId3"/>
  </p:notesMasterIdLst>
  <p:sldIdLst>
    <p:sldId id="259" r:id="rId4"/>
    <p:sldId id="262" r:id="rId5"/>
    <p:sldId id="264" r:id="rId6"/>
  </p:sldIdLst>
  <p:sldSz cx="12192000" cy="6858000"/>
  <p:notesSz cx="6858000" cy="9144000"/>
  <p:custDataLst>
    <p:tags r:id="rId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theme" Target="theme/theme1.xml" /><Relationship Id="rId11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notesMaster" Target="notesMasters/notesMaster1.xml" /><Relationship Id="rId4" Type="http://schemas.openxmlformats.org/officeDocument/2006/relationships/slide" Target="slides/slide1.xml" /><Relationship Id="rId5" Type="http://schemas.openxmlformats.org/officeDocument/2006/relationships/slide" Target="slides/slide2.xml" /><Relationship Id="rId6" Type="http://schemas.openxmlformats.org/officeDocument/2006/relationships/slide" Target="slides/slide3.xml" /><Relationship Id="rId7" Type="http://schemas.openxmlformats.org/officeDocument/2006/relationships/tags" Target="tags/tag90.xml" /><Relationship Id="rId8" Type="http://schemas.openxmlformats.org/officeDocument/2006/relationships/presProps" Target="presProps.xml" /><Relationship Id="rId9" Type="http://schemas.openxmlformats.org/officeDocument/2006/relationships/viewProps" Target="viewProps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3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bg>
      <p:bgPr>
        <a:solidFill>
          <a:schemeClr val="bg1"/>
        </a:solidFill>
        <a:effectLst/>
      </p:bgPr>
    </p:bg>
    <p:spTree>
      <p:nvGrpSpPr>
        <p:cNvPr id="27" name=""/>
        <p:cNvGrpSpPr/>
        <p:nvPr/>
      </p:nvGrpSpPr>
      <p:grpSpPr>
        <a:xfrm>
          <a:off x="0" y="0"/>
          <a:ext cx="0" cy="0"/>
        </a:xfrm>
      </p:grpSpPr>
      <p:sp>
        <p:nvSpPr>
          <p:cNvPr id="1048641" name="Rectangle 2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2" y="1"/>
            <a:ext cx="3076575" cy="51276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>
            <a:lvl1pPr algn="l">
              <a:defRPr sz="1100"/>
            </a:lvl1pPr>
          </a:lstStyle>
          <a:p>
            <a:endParaRPr lang="en-US"/>
          </a:p>
        </p:txBody>
      </p:sp>
      <p:sp>
        <p:nvSpPr>
          <p:cNvPr id="1048642" name="Rectangle 3"/>
          <p:cNvSpPr>
            <a:spLocks noGrp="1" noChangeArrowheads="1"/>
          </p:cNvSpPr>
          <p:nvPr>
            <p:ph type="dt" idx="1"/>
          </p:nvPr>
        </p:nvSpPr>
        <p:spPr bwMode="auto">
          <a:xfrm>
            <a:off x="4021139" y="1"/>
            <a:ext cx="3076575" cy="51276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>
            <a:lvl1pPr algn="r">
              <a:defRPr sz="1100"/>
            </a:lvl1pPr>
          </a:lstStyle>
          <a:p>
            <a:endParaRPr lang="en-US"/>
          </a:p>
        </p:txBody>
      </p:sp>
      <p:sp>
        <p:nvSpPr>
          <p:cNvPr id="1048643" name="Rectangle 4"/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990600" y="766763"/>
            <a:ext cx="5118100" cy="3838575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</a:ln>
          <a:effectLst/>
        </p:spPr>
      </p:sp>
      <p:sp>
        <p:nvSpPr>
          <p:cNvPr id="1048644" name="Rectangle 5"/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709614" y="4862514"/>
            <a:ext cx="5680075" cy="4605337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</a:p>
        </p:txBody>
      </p:sp>
      <p:sp>
        <p:nvSpPr>
          <p:cNvPr id="1048645" name="Rectangle 6"/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2" y="9720264"/>
            <a:ext cx="3076575" cy="51276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b" anchorCtr="0" compatLnSpc="1">
            <a:prstTxWarp prst="textNoShape">
              <a:avLst/>
            </a:prstTxWarp>
          </a:bodyPr>
          <a:lstStyle>
            <a:lvl1pPr algn="l">
              <a:defRPr sz="1100"/>
            </a:lvl1pPr>
          </a:lstStyle>
          <a:p>
            <a:endParaRPr lang="en-US"/>
          </a:p>
        </p:txBody>
      </p:sp>
      <p:sp>
        <p:nvSpPr>
          <p:cNvPr id="1048646" name="Rectangle 7"/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4021139" y="9720264"/>
            <a:ext cx="3076575" cy="51276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b" anchorCtr="0" compatLnSpc="1">
            <a:prstTxWarp prst="textNoShape">
              <a:avLst/>
            </a:prstTxWarp>
          </a:bodyPr>
          <a:lstStyle>
            <a:lvl1pPr algn="r">
              <a:defRPr sz="1100"/>
            </a:lvl1pPr>
          </a:lstStyle>
          <a:p>
            <a:fld id="{A9A0EA98-5831-4853-B862-C702E6EB345C}" type="slidenum">
              <a:rPr lang="en-US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1pPr>
    <a:lvl2pPr marL="4572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2pPr>
    <a:lvl3pPr marL="9144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3pPr>
    <a:lvl4pPr marL="13716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4pPr>
    <a:lvl5pPr marL="18288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3" name=""/>
        <p:cNvGrpSpPr/>
        <p:nvPr/>
      </p:nvGrpSpPr>
      <p:grpSpPr>
        <a:xfrm>
          <a:off x="0" y="0"/>
          <a:ext cx="0" cy="0"/>
        </a:xfrm>
      </p:grpSpPr>
      <p:sp>
        <p:nvSpPr>
          <p:cNvPr id="1048614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1048616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18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39A5F825-9C29-43CC-BB96-80A60E9689F0}" type="slidenum">
              <a:rPr lang="zh-CN" altLang="en-US" smtClean="0"/>
              <a:t>2</a:t>
            </a:fld>
            <a:endParaRPr lang="zh-CN" altLang="en-US"/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10" Type="http://schemas.openxmlformats.org/officeDocument/2006/relationships/slideMaster" Target="../slideMasters/slideMaster2.xml" /><Relationship Id="rId2" Type="http://schemas.openxmlformats.org/officeDocument/2006/relationships/tags" Target="../tags/tag1.xml" /><Relationship Id="rId3" Type="http://schemas.openxmlformats.org/officeDocument/2006/relationships/image" Target="../media/image2.png" /><Relationship Id="rId4" Type="http://schemas.openxmlformats.org/officeDocument/2006/relationships/tags" Target="../tags/tag2.xml" /><Relationship Id="rId5" Type="http://schemas.openxmlformats.org/officeDocument/2006/relationships/tags" Target="../tags/tag3.xml" /><Relationship Id="rId6" Type="http://schemas.openxmlformats.org/officeDocument/2006/relationships/tags" Target="../tags/tag4.xml" /><Relationship Id="rId7" Type="http://schemas.openxmlformats.org/officeDocument/2006/relationships/tags" Target="../tags/tag5.xml" /><Relationship Id="rId8" Type="http://schemas.openxmlformats.org/officeDocument/2006/relationships/tags" Target="../tags/tag6.xml" /><Relationship Id="rId9" Type="http://schemas.openxmlformats.org/officeDocument/2006/relationships/tags" Target="../tags/tag7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8.xml" /><Relationship Id="rId2" Type="http://schemas.openxmlformats.org/officeDocument/2006/relationships/tags" Target="../tags/tag9.xml" /><Relationship Id="rId3" Type="http://schemas.openxmlformats.org/officeDocument/2006/relationships/tags" Target="../tags/tag10.xml" /><Relationship Id="rId4" Type="http://schemas.openxmlformats.org/officeDocument/2006/relationships/tags" Target="../tags/tag11.xml" /><Relationship Id="rId5" Type="http://schemas.openxmlformats.org/officeDocument/2006/relationships/tags" Target="../tags/tag12.xml" /><Relationship Id="rId6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3.jpeg" /><Relationship Id="rId2" Type="http://schemas.openxmlformats.org/officeDocument/2006/relationships/tags" Target="../tags/tag13.xml" /><Relationship Id="rId3" Type="http://schemas.openxmlformats.org/officeDocument/2006/relationships/tags" Target="../tags/tag14.xml" /><Relationship Id="rId4" Type="http://schemas.openxmlformats.org/officeDocument/2006/relationships/tags" Target="../tags/tag15.xml" /><Relationship Id="rId5" Type="http://schemas.openxmlformats.org/officeDocument/2006/relationships/tags" Target="../tags/tag16.xml" /><Relationship Id="rId6" Type="http://schemas.openxmlformats.org/officeDocument/2006/relationships/tags" Target="../tags/tag17.xml" /><Relationship Id="rId7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4.jpeg" /><Relationship Id="rId2" Type="http://schemas.openxmlformats.org/officeDocument/2006/relationships/tags" Target="../tags/tag18.xml" /><Relationship Id="rId3" Type="http://schemas.openxmlformats.org/officeDocument/2006/relationships/tags" Target="../tags/tag19.xml" /><Relationship Id="rId4" Type="http://schemas.openxmlformats.org/officeDocument/2006/relationships/tags" Target="../tags/tag20.xml" /><Relationship Id="rId5" Type="http://schemas.openxmlformats.org/officeDocument/2006/relationships/tags" Target="../tags/tag21.xml" /><Relationship Id="rId6" Type="http://schemas.openxmlformats.org/officeDocument/2006/relationships/tags" Target="../tags/tag22.xml" /><Relationship Id="rId7" Type="http://schemas.openxmlformats.org/officeDocument/2006/relationships/tags" Target="../tags/tag23.xml" /><Relationship Id="rId8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4.xml" /><Relationship Id="rId2" Type="http://schemas.openxmlformats.org/officeDocument/2006/relationships/tags" Target="../tags/tag25.xml" /><Relationship Id="rId3" Type="http://schemas.openxmlformats.org/officeDocument/2006/relationships/tags" Target="../tags/tag26.xml" /><Relationship Id="rId4" Type="http://schemas.openxmlformats.org/officeDocument/2006/relationships/tags" Target="../tags/tag27.xml" /><Relationship Id="rId5" Type="http://schemas.openxmlformats.org/officeDocument/2006/relationships/tags" Target="../tags/tag28.xml" /><Relationship Id="rId6" Type="http://schemas.openxmlformats.org/officeDocument/2006/relationships/tags" Target="../tags/tag29.xml" /><Relationship Id="rId7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0.xml" /><Relationship Id="rId2" Type="http://schemas.openxmlformats.org/officeDocument/2006/relationships/tags" Target="../tags/tag31.xml" /><Relationship Id="rId3" Type="http://schemas.openxmlformats.org/officeDocument/2006/relationships/tags" Target="../tags/tag32.xml" /><Relationship Id="rId4" Type="http://schemas.openxmlformats.org/officeDocument/2006/relationships/tags" Target="../tags/tag33.xml" /><Relationship Id="rId5" Type="http://schemas.openxmlformats.org/officeDocument/2006/relationships/tags" Target="../tags/tag34.xml" /><Relationship Id="rId6" Type="http://schemas.openxmlformats.org/officeDocument/2006/relationships/tags" Target="../tags/tag35.xml" /><Relationship Id="rId7" Type="http://schemas.openxmlformats.org/officeDocument/2006/relationships/tags" Target="../tags/tag36.xml" /><Relationship Id="rId8" Type="http://schemas.openxmlformats.org/officeDocument/2006/relationships/tags" Target="../tags/tag37.xml" /><Relationship Id="rId9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8.xml" /><Relationship Id="rId2" Type="http://schemas.openxmlformats.org/officeDocument/2006/relationships/tags" Target="../tags/tag39.xml" /><Relationship Id="rId3" Type="http://schemas.openxmlformats.org/officeDocument/2006/relationships/tags" Target="../tags/tag40.xml" /><Relationship Id="rId4" Type="http://schemas.openxmlformats.org/officeDocument/2006/relationships/tags" Target="../tags/tag41.xml" /><Relationship Id="rId5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2.xml" /><Relationship Id="rId2" Type="http://schemas.openxmlformats.org/officeDocument/2006/relationships/tags" Target="../tags/tag43.xml" /><Relationship Id="rId3" Type="http://schemas.openxmlformats.org/officeDocument/2006/relationships/tags" Target="../tags/tag44.xml" /><Relationship Id="rId4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5.xml" /><Relationship Id="rId2" Type="http://schemas.openxmlformats.org/officeDocument/2006/relationships/tags" Target="../tags/tag46.xml" /><Relationship Id="rId3" Type="http://schemas.openxmlformats.org/officeDocument/2006/relationships/tags" Target="../tags/tag47.xml" /><Relationship Id="rId4" Type="http://schemas.openxmlformats.org/officeDocument/2006/relationships/tags" Target="../tags/tag48.xml" /><Relationship Id="rId5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9.xml" /><Relationship Id="rId2" Type="http://schemas.openxmlformats.org/officeDocument/2006/relationships/tags" Target="../tags/tag50.xml" /><Relationship Id="rId3" Type="http://schemas.openxmlformats.org/officeDocument/2006/relationships/tags" Target="../tags/tag51.xml" /><Relationship Id="rId4" Type="http://schemas.openxmlformats.org/officeDocument/2006/relationships/tags" Target="../tags/tag52.xml" /><Relationship Id="rId5" Type="http://schemas.openxmlformats.org/officeDocument/2006/relationships/tags" Target="../tags/tag53.xml" /><Relationship Id="rId6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10" Type="http://schemas.openxmlformats.org/officeDocument/2006/relationships/slideMaster" Target="../slideMasters/slideMaster2.xml" /><Relationship Id="rId2" Type="http://schemas.openxmlformats.org/officeDocument/2006/relationships/tags" Target="../tags/tag54.xml" /><Relationship Id="rId3" Type="http://schemas.openxmlformats.org/officeDocument/2006/relationships/tags" Target="../tags/tag55.xml" /><Relationship Id="rId4" Type="http://schemas.openxmlformats.org/officeDocument/2006/relationships/image" Target="../media/image2.png" /><Relationship Id="rId5" Type="http://schemas.openxmlformats.org/officeDocument/2006/relationships/tags" Target="../tags/tag56.xml" /><Relationship Id="rId6" Type="http://schemas.openxmlformats.org/officeDocument/2006/relationships/tags" Target="../tags/tag57.xml" /><Relationship Id="rId7" Type="http://schemas.openxmlformats.org/officeDocument/2006/relationships/tags" Target="../tags/tag58.xml" /><Relationship Id="rId8" Type="http://schemas.openxmlformats.org/officeDocument/2006/relationships/tags" Target="../tags/tag59.xml" /><Relationship Id="rId9" Type="http://schemas.openxmlformats.org/officeDocument/2006/relationships/tags" Target="../tags/tag60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3E70E4B-48AC-4F78-B2A1-341C9D8A4EF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4DEC9DA-A054-4993-9AFB-C61B7A3ABDB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EEF1EA4-957B-4B79-9C63-422A40372CF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701B5F6-03D8-4317-9817-58B76F46063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AB32F671-7DBA-4CFC-B2D4-43FA321369D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52E66AB2-2C35-4A6D-A596-DAD6287A5E9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C1656353-D8B0-4C60-A94B-14DFFDFE1C9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B0AE8D5-61E5-41D9-AFD5-7306B1C97AE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1F1A63D-97F0-43EE-901F-8353C43E4E9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BB76EE3-ABE1-4A9D-AB4E-59D4D90F95F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5843C48-D026-45A5-9A83-D37A63095F5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标题幻灯片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pic>
        <p:nvPicPr>
          <p:cNvPr id="2097155" name="图片 6" descr="黑暗里有星球  描述已自动生成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rcRect b="9485"/>
          <a:stretch>
            <a:fillRect/>
          </a:stretch>
        </p:blipFill>
        <p:spPr>
          <a:xfrm>
            <a:off x="3425" y="0"/>
            <a:ext cx="12188575" cy="6858000"/>
          </a:xfrm>
          <a:custGeom>
            <a:gdLst>
              <a:gd name="connsiteX0" fmla="*/ 0 w 12188575"/>
              <a:gd name="connsiteY0" fmla="*/ 0 h 6858000"/>
              <a:gd name="connsiteX1" fmla="*/ 12188575 w 12188575"/>
              <a:gd name="connsiteY1" fmla="*/ 0 h 6858000"/>
              <a:gd name="connsiteX2" fmla="*/ 12188575 w 12188575"/>
              <a:gd name="connsiteY2" fmla="*/ 6858000 h 6858000"/>
              <a:gd name="connsiteX3" fmla="*/ 0 w 12188575"/>
              <a:gd name="connsiteY3" fmla="*/ 6858000 h 6858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2188575" h="6858000">
                <a:moveTo>
                  <a:pt x="0" y="0"/>
                </a:moveTo>
                <a:lnTo>
                  <a:pt x="12188575" y="0"/>
                </a:lnTo>
                <a:lnTo>
                  <a:pt x="12188575" y="6858000"/>
                </a:lnTo>
                <a:lnTo>
                  <a:pt x="0" y="6858000"/>
                </a:lnTo>
                <a:close/>
              </a:path>
            </a:pathLst>
          </a:custGeom>
        </p:spPr>
      </p:pic>
      <p:pic>
        <p:nvPicPr>
          <p:cNvPr id="2097157" name="图片 7"/>
          <p:cNvPicPr>
            <a:picLocks noChangeAspect="1"/>
          </p:cNvPicPr>
          <p:nvPr userDrawn="1">
            <p:custDataLst>
              <p:tags r:id="rId4"/>
            </p:custDataLst>
          </p:nvPr>
        </p:nvPicPr>
        <p:blipFill>
          <a:blip r:embed="rId3"/>
          <a:stretch>
            <a:fillRect/>
          </a:stretch>
        </p:blipFill>
        <p:spPr>
          <a:xfrm>
            <a:off x="234986" y="1303986"/>
            <a:ext cx="1535822" cy="1510300"/>
          </a:xfrm>
          <a:prstGeom prst="rect">
            <a:avLst/>
          </a:prstGeom>
        </p:spPr>
      </p:pic>
      <p:sp>
        <p:nvSpPr>
          <p:cNvPr id="1048664" name="标题 1"/>
          <p:cNvSpPr>
            <a:spLocks noGrp="1"/>
          </p:cNvSpPr>
          <p:nvPr>
            <p:ph type="ctrTitle"/>
            <p:custDataLst>
              <p:tags r:id="rId5"/>
            </p:custDataLst>
          </p:nvPr>
        </p:nvSpPr>
        <p:spPr>
          <a:xfrm>
            <a:off x="838199" y="1761444"/>
            <a:ext cx="6120000" cy="2458863"/>
          </a:xfrm>
        </p:spPr>
        <p:txBody>
          <a:bodyPr anchor="b">
            <a:normAutofit/>
          </a:bodyPr>
          <a:lstStyle>
            <a:lvl1pPr algn="l">
              <a:lnSpc>
                <a:spcPct val="100000"/>
              </a:lnSpc>
              <a:defRPr sz="5400">
                <a:gradFill>
                  <a:gsLst>
                    <a:gs pos="0">
                      <a:schemeClr val="tx1"/>
                    </a:gs>
                    <a:gs pos="100000">
                      <a:schemeClr val="accent3"/>
                    </a:gs>
                  </a:gsLst>
                  <a:lin ang="2700000" scaled="0"/>
                </a:gradFill>
                <a:latin typeface="+mj-ea"/>
                <a:ea typeface="+mj-ea"/>
              </a:defRPr>
            </a:lvl1pPr>
          </a:lstStyle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66" name="文本占位符 23"/>
          <p:cNvSpPr>
            <a:spLocks noGrp="1"/>
          </p:cNvSpPr>
          <p:nvPr>
            <p:ph type="body" sz="quarter" idx="17" hasCustomPrompt="1"/>
            <p:custDataLst>
              <p:tags r:id="rId6"/>
            </p:custDataLst>
          </p:nvPr>
        </p:nvSpPr>
        <p:spPr>
          <a:xfrm>
            <a:off x="838199" y="4799265"/>
            <a:ext cx="1620000" cy="396000"/>
          </a:xfrm>
          <a:prstGeom prst="roundRect">
            <a:avLst>
              <a:gd name="adj" fmla="val 50000"/>
            </a:avLst>
          </a:prstGeom>
          <a:gradFill flip="none" rotWithShape="1">
            <a:gsLst>
              <a:gs pos="0">
                <a:schemeClr val="accent2"/>
              </a:gs>
              <a:gs pos="100000">
                <a:schemeClr val="accent3"/>
              </a:gs>
            </a:gsLst>
            <a:lin ang="2700000" scaled="0"/>
          </a:gradFill>
        </p:spPr>
        <p:txBody>
          <a:bodyPr anchor="ctr">
            <a:normAutofit/>
          </a:bodyPr>
          <a:lstStyle>
            <a:lvl1pPr marL="0" indent="0" algn="ctr">
              <a:lnSpc>
                <a:spcPct val="100000"/>
              </a:lnSpc>
              <a:buNone/>
              <a:defRPr sz="1200">
                <a:solidFill>
                  <a:schemeClr val="dk1">
                    <a:lumMod val="100000"/>
                  </a:schemeClr>
                </a:solidFill>
              </a:defRPr>
            </a:lvl1pPr>
          </a:lstStyle>
          <a:p>
            <a:pPr lvl="0"/>
            <a:r>
              <a:rPr lang="zh-CN" altLang="en-US"/>
              <a:t>署名占位符</a:t>
            </a:r>
            <a:endParaRPr lang="zh-CN" altLang="en-US"/>
          </a:p>
        </p:txBody>
      </p:sp>
      <p:sp>
        <p:nvSpPr>
          <p:cNvPr id="1048668" name="日期占位符 8"/>
          <p:cNvSpPr>
            <a:spLocks noGrp="1"/>
          </p:cNvSpPr>
          <p:nvPr>
            <p:ph type="dt" sz="half" idx="18"/>
            <p:custDataLst>
              <p:tags r:id="rId7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70" name="页脚占位符 10"/>
          <p:cNvSpPr>
            <a:spLocks noGrp="1"/>
          </p:cNvSpPr>
          <p:nvPr>
            <p:ph type="ftr" sz="quarter" idx="19"/>
            <p:custDataLst>
              <p:tags r:id="rId8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72" name="灯片编号占位符 11"/>
          <p:cNvSpPr>
            <a:spLocks noGrp="1"/>
          </p:cNvSpPr>
          <p:nvPr>
            <p:ph type="sldNum" sz="quarter" idx="20"/>
            <p:custDataLst>
              <p:tags r:id="rId9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标题和内容">
    <p:spTree>
      <p:nvGrpSpPr>
        <p:cNvPr id="35" name=""/>
        <p:cNvGrpSpPr/>
        <p:nvPr/>
      </p:nvGrpSpPr>
      <p:grpSpPr>
        <a:xfrm>
          <a:off x="0" y="0"/>
          <a:ext cx="0" cy="0"/>
        </a:xfrm>
      </p:grpSpPr>
      <p:sp>
        <p:nvSpPr>
          <p:cNvPr id="1048674" name="内容占位符 2"/>
          <p:cNvSpPr>
            <a:spLocks noGrp="1"/>
          </p:cNvSpPr>
          <p:nvPr>
            <p:ph idx="1"/>
            <p:custDataLst>
              <p:tags r:id="rId1"/>
            </p:custDataLst>
          </p:nvPr>
        </p:nvSpPr>
        <p:spPr/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676" name="标题 6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78" name="日期占位符 7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80" name="页脚占位符 8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82" name="灯片编号占位符 9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目录">
    <p:spTree>
      <p:nvGrpSpPr>
        <p:cNvPr id="37" name=""/>
        <p:cNvGrpSpPr/>
        <p:nvPr/>
      </p:nvGrpSpPr>
      <p:grpSpPr>
        <a:xfrm>
          <a:off x="0" y="0"/>
          <a:ext cx="0" cy="0"/>
        </a:xfrm>
      </p:grpSpPr>
      <p:pic>
        <p:nvPicPr>
          <p:cNvPr id="2097159" name="图片 4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684" name="标题 1"/>
          <p:cNvSpPr>
            <a:spLocks noGrp="1"/>
          </p:cNvSpPr>
          <p:nvPr>
            <p:ph type="title" hasCustomPrompt="1"/>
            <p:custDataLst>
              <p:tags r:id="rId3"/>
            </p:custDataLst>
          </p:nvPr>
        </p:nvSpPr>
        <p:spPr>
          <a:xfrm>
            <a:off x="6096000" y="1818936"/>
            <a:ext cx="5512904" cy="1081088"/>
          </a:xfrm>
        </p:spPr>
        <p:txBody>
          <a:bodyPr anchor="b">
            <a:noAutofit/>
          </a:bodyPr>
          <a:lstStyle>
            <a:lvl1pPr>
              <a:defRPr sz="7200"/>
            </a:lvl1pPr>
          </a:lstStyle>
          <a:p>
            <a:r>
              <a:rPr lang="zh-CN" altLang="en-US"/>
              <a:t>标题</a:t>
            </a:r>
            <a:endParaRPr lang="zh-CN" altLang="en-US"/>
          </a:p>
        </p:txBody>
      </p:sp>
      <p:sp>
        <p:nvSpPr>
          <p:cNvPr id="1048686" name="日期占位符 6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88" name="页脚占位符 7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90" name="灯片编号占位符 8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节标题">
    <p:spTree>
      <p:nvGrpSpPr>
        <p:cNvPr id="39" name=""/>
        <p:cNvGrpSpPr/>
        <p:nvPr/>
      </p:nvGrpSpPr>
      <p:grpSpPr>
        <a:xfrm>
          <a:off x="0" y="0"/>
          <a:ext cx="0" cy="0"/>
        </a:xfrm>
      </p:grpSpPr>
      <p:pic>
        <p:nvPicPr>
          <p:cNvPr id="2097161" name="图片 8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692" name="标题 1"/>
          <p:cNvSpPr>
            <a:spLocks noGrp="1"/>
          </p:cNvSpPr>
          <p:nvPr>
            <p:ph type="title"/>
            <p:custDataLst>
              <p:tags r:id="rId3"/>
            </p:custDataLst>
          </p:nvPr>
        </p:nvSpPr>
        <p:spPr>
          <a:xfrm>
            <a:off x="835800" y="3148536"/>
            <a:ext cx="6477000" cy="1676364"/>
          </a:xfrm>
        </p:spPr>
        <p:txBody>
          <a:bodyPr anchor="t" anchorCtr="0"/>
          <a:lstStyle>
            <a:lvl1pPr algn="l">
              <a:defRPr sz="5400"/>
            </a:lvl1pPr>
          </a:lstStyle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94" name="日期占位符 3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96" name="页脚占位符 4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98" name="灯片编号占位符 5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8700" name="文本占位符 7"/>
          <p:cNvSpPr>
            <a:spLocks noGrp="1"/>
          </p:cNvSpPr>
          <p:nvPr>
            <p:ph type="body" sz="quarter" idx="13" hasCustomPrompt="1"/>
            <p:custDataLst>
              <p:tags r:id="rId7"/>
            </p:custDataLst>
          </p:nvPr>
        </p:nvSpPr>
        <p:spPr>
          <a:xfrm>
            <a:off x="835800" y="547607"/>
            <a:ext cx="6477000" cy="2244193"/>
          </a:xfrm>
        </p:spPr>
        <p:txBody>
          <a:bodyPr anchor="b">
            <a:noAutofit/>
          </a:bodyPr>
          <a:lstStyle>
            <a:lvl1pPr marL="0" indent="0" algn="l">
              <a:buNone/>
              <a:defRPr sz="8000">
                <a:gradFill>
                  <a:gsLst>
                    <a:gs pos="0">
                      <a:schemeClr val="tx1"/>
                    </a:gs>
                    <a:gs pos="100000">
                      <a:schemeClr val="accent1"/>
                    </a:gs>
                  </a:gsLst>
                  <a:lin ang="4800000" scaled="0"/>
                </a:gradFill>
                <a:latin typeface="+mn-ea"/>
                <a:ea typeface="+mn-ea"/>
              </a:defRPr>
            </a:lvl1pPr>
          </a:lstStyle>
          <a:p>
            <a:pPr lvl="0"/>
            <a:r>
              <a:rPr lang="zh-CN" altLang="en-US"/>
              <a:t>节编号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两栏内容">
    <p:spTree>
      <p:nvGrpSpPr>
        <p:cNvPr id="41" name=""/>
        <p:cNvGrpSpPr/>
        <p:nvPr/>
      </p:nvGrpSpPr>
      <p:grpSpPr>
        <a:xfrm>
          <a:off x="0" y="0"/>
          <a:ext cx="0" cy="0"/>
        </a:xfrm>
      </p:grpSpPr>
      <p:sp>
        <p:nvSpPr>
          <p:cNvPr id="1048702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 vert="horz" lIns="0" tIns="0" rIns="0" bIns="0" rtlCol="0" anchor="ctr">
            <a:normAutofit/>
          </a:bodyPr>
          <a:lstStyle>
            <a:lvl1pPr>
              <a:defRPr lang="zh-CN" altLang="en-US"/>
            </a:lvl1pPr>
          </a:lstStyle>
          <a:p>
            <a:pPr lvl="0"/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04" name="内容占位符 2"/>
          <p:cNvSpPr>
            <a:spLocks noGrp="1"/>
          </p:cNvSpPr>
          <p:nvPr>
            <p:ph sz="half" idx="1"/>
            <p:custDataLst>
              <p:tags r:id="rId2"/>
            </p:custDataLst>
          </p:nvPr>
        </p:nvSpPr>
        <p:spPr>
          <a:xfrm>
            <a:off x="692150" y="1271588"/>
            <a:ext cx="5181600" cy="4906012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06" name="内容占位符 3"/>
          <p:cNvSpPr>
            <a:spLocks noGrp="1"/>
          </p:cNvSpPr>
          <p:nvPr>
            <p:ph sz="half" idx="2"/>
            <p:custDataLst>
              <p:tags r:id="rId3"/>
            </p:custDataLst>
          </p:nvPr>
        </p:nvSpPr>
        <p:spPr>
          <a:xfrm>
            <a:off x="6313200" y="1271588"/>
            <a:ext cx="5181600" cy="4906012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08" name="日期占位符 4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10" name="页脚占位符 5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12" name="灯片编号占位符 6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比较">
    <p:spTree>
      <p:nvGrpSpPr>
        <p:cNvPr id="43" name=""/>
        <p:cNvGrpSpPr/>
        <p:nvPr/>
      </p:nvGrpSpPr>
      <p:grpSpPr>
        <a:xfrm>
          <a:off x="0" y="0"/>
          <a:ext cx="0" cy="0"/>
        </a:xfrm>
      </p:grpSpPr>
      <p:sp>
        <p:nvSpPr>
          <p:cNvPr id="1048714" name="文本占位符 2"/>
          <p:cNvSpPr>
            <a:spLocks noGrp="1"/>
          </p:cNvSpPr>
          <p:nvPr>
            <p:ph type="body" idx="1"/>
            <p:custDataLst>
              <p:tags r:id="rId1"/>
            </p:custDataLst>
          </p:nvPr>
        </p:nvSpPr>
        <p:spPr>
          <a:xfrm>
            <a:off x="692150" y="1282095"/>
            <a:ext cx="5157787" cy="447883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1048716" name="内容占位符 3"/>
          <p:cNvSpPr>
            <a:spLocks noGrp="1"/>
          </p:cNvSpPr>
          <p:nvPr>
            <p:ph sz="half" idx="2"/>
            <p:custDataLst>
              <p:tags r:id="rId2"/>
            </p:custDataLst>
          </p:nvPr>
        </p:nvSpPr>
        <p:spPr>
          <a:xfrm>
            <a:off x="692150" y="1787769"/>
            <a:ext cx="5157787" cy="4395543"/>
          </a:xfrm>
        </p:spPr>
        <p:txBody>
          <a:bodyPr/>
          <a:lstStyle>
            <a:lvl1pPr>
              <a:defRPr sz="2200"/>
            </a:lvl1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18" name="文本占位符 4"/>
          <p:cNvSpPr>
            <a:spLocks noGrp="1"/>
          </p:cNvSpPr>
          <p:nvPr>
            <p:ph type="body" sz="quarter" idx="3"/>
            <p:custDataLst>
              <p:tags r:id="rId3"/>
            </p:custDataLst>
          </p:nvPr>
        </p:nvSpPr>
        <p:spPr>
          <a:xfrm>
            <a:off x="6311612" y="1282095"/>
            <a:ext cx="5183188" cy="447883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1048720" name="内容占位符 5"/>
          <p:cNvSpPr>
            <a:spLocks noGrp="1"/>
          </p:cNvSpPr>
          <p:nvPr>
            <p:ph sz="quarter" idx="4"/>
            <p:custDataLst>
              <p:tags r:id="rId4"/>
            </p:custDataLst>
          </p:nvPr>
        </p:nvSpPr>
        <p:spPr>
          <a:xfrm>
            <a:off x="6311612" y="1787769"/>
            <a:ext cx="5183188" cy="4395543"/>
          </a:xfrm>
        </p:spPr>
        <p:txBody>
          <a:bodyPr/>
          <a:lstStyle>
            <a:lvl1pPr>
              <a:defRPr sz="2200"/>
            </a:lvl1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22" name="标题 9"/>
          <p:cNvSpPr>
            <a:spLocks noGrp="1"/>
          </p:cNvSpPr>
          <p:nvPr>
            <p:ph type="title"/>
            <p:custDataLst>
              <p:tags r:id="rId5"/>
            </p:custDataLst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24" name="日期占位符 10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26" name="页脚占位符 11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28" name="灯片编号占位符 12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仅标题">
    <p:spTree>
      <p:nvGrpSpPr>
        <p:cNvPr id="45" name=""/>
        <p:cNvGrpSpPr/>
        <p:nvPr/>
      </p:nvGrpSpPr>
      <p:grpSpPr>
        <a:xfrm>
          <a:off x="0" y="0"/>
          <a:ext cx="0" cy="0"/>
        </a:xfrm>
      </p:grpSpPr>
      <p:sp>
        <p:nvSpPr>
          <p:cNvPr id="1048730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32" name="日期占位符 2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34" name="页脚占位符 3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36" name="灯片编号占位符 4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spTree>
      <p:nvGrpSpPr>
        <p:cNvPr id="47" name=""/>
        <p:cNvGrpSpPr/>
        <p:nvPr/>
      </p:nvGrpSpPr>
      <p:grpSpPr>
        <a:xfrm>
          <a:off x="0" y="0"/>
          <a:ext cx="0" cy="0"/>
        </a:xfrm>
      </p:grpSpPr>
      <p:sp>
        <p:nvSpPr>
          <p:cNvPr id="1048738" name="日期占位符 1"/>
          <p:cNvSpPr>
            <a:spLocks noGrp="1"/>
          </p:cNvSpPr>
          <p:nvPr>
            <p:ph type="dt" sz="half" idx="10"/>
            <p:custDataLst>
              <p:tags r:id="rId1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40" name="页脚占位符 2"/>
          <p:cNvSpPr>
            <a:spLocks noGrp="1"/>
          </p:cNvSpPr>
          <p:nvPr>
            <p:ph type="ftr" sz="quarter" idx="11"/>
            <p:custDataLst>
              <p:tags r:id="rId2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42" name="灯片编号占位符 3"/>
          <p:cNvSpPr>
            <a:spLocks noGrp="1"/>
          </p:cNvSpPr>
          <p:nvPr>
            <p:ph type="sldNum" sz="quarter" idx="12"/>
            <p:custDataLst>
              <p:tags r:id="rId3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仅内容">
    <p:spTree>
      <p:nvGrpSpPr>
        <p:cNvPr id="49" name=""/>
        <p:cNvGrpSpPr/>
        <p:nvPr/>
      </p:nvGrpSpPr>
      <p:grpSpPr>
        <a:xfrm>
          <a:off x="0" y="0"/>
          <a:ext cx="0" cy="0"/>
        </a:xfrm>
      </p:grpSpPr>
      <p:sp>
        <p:nvSpPr>
          <p:cNvPr id="1048744" name="内容占位符 2"/>
          <p:cNvSpPr>
            <a:spLocks noGrp="1"/>
          </p:cNvSpPr>
          <p:nvPr>
            <p:ph idx="1"/>
            <p:custDataLst>
              <p:tags r:id="rId1"/>
            </p:custDataLst>
          </p:nvPr>
        </p:nvSpPr>
        <p:spPr>
          <a:xfrm>
            <a:off x="692150" y="360000"/>
            <a:ext cx="10802650" cy="5817600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46" name="日期占位符 3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48" name="页脚占位符 4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50" name="灯片编号占位符 5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标题和副标题">
    <p:spTree>
      <p:nvGrpSpPr>
        <p:cNvPr id="51" name=""/>
        <p:cNvGrpSpPr/>
        <p:nvPr/>
      </p:nvGrpSpPr>
      <p:grpSpPr>
        <a:xfrm>
          <a:off x="0" y="0"/>
          <a:ext cx="0" cy="0"/>
        </a:xfrm>
      </p:grpSpPr>
      <p:sp>
        <p:nvSpPr>
          <p:cNvPr id="1048752" name="文本占位符 2"/>
          <p:cNvSpPr>
            <a:spLocks noGrp="1"/>
          </p:cNvSpPr>
          <p:nvPr>
            <p:ph type="body" idx="1" hasCustomPrompt="1"/>
            <p:custDataLst>
              <p:tags r:id="rId1"/>
            </p:custDataLst>
          </p:nvPr>
        </p:nvSpPr>
        <p:spPr>
          <a:xfrm>
            <a:off x="692150" y="1296000"/>
            <a:ext cx="10807700" cy="576000"/>
          </a:xfrm>
        </p:spPr>
        <p:txBody>
          <a:bodyPr anchor="t"/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zh-CN" altLang="en-US"/>
              <a:t>单击此处编辑母版副标题样式</a:t>
            </a:r>
            <a:endParaRPr lang="zh-CN" altLang="en-US"/>
          </a:p>
        </p:txBody>
      </p:sp>
      <p:sp>
        <p:nvSpPr>
          <p:cNvPr id="1048754" name="标题 3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56" name="日期占位符 4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58" name="页脚占位符 5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60" name="灯片编号占位符 9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末尾幻灯片">
    <p:spTree>
      <p:nvGrpSpPr>
        <p:cNvPr id="53" name=""/>
        <p:cNvGrpSpPr/>
        <p:nvPr/>
      </p:nvGrpSpPr>
      <p:grpSpPr>
        <a:xfrm>
          <a:off x="0" y="0"/>
          <a:ext cx="0" cy="0"/>
        </a:xfrm>
      </p:grpSpPr>
      <p:pic>
        <p:nvPicPr>
          <p:cNvPr id="2097163" name="图片 6" descr="黑暗里有星球  描述已自动生成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rcRect b="9485"/>
          <a:stretch>
            <a:fillRect/>
          </a:stretch>
        </p:blipFill>
        <p:spPr>
          <a:xfrm>
            <a:off x="3425" y="0"/>
            <a:ext cx="12188575" cy="6858000"/>
          </a:xfrm>
          <a:custGeom>
            <a:gdLst>
              <a:gd name="connsiteX0" fmla="*/ 0 w 12188575"/>
              <a:gd name="connsiteY0" fmla="*/ 0 h 6858000"/>
              <a:gd name="connsiteX1" fmla="*/ 12188575 w 12188575"/>
              <a:gd name="connsiteY1" fmla="*/ 0 h 6858000"/>
              <a:gd name="connsiteX2" fmla="*/ 12188575 w 12188575"/>
              <a:gd name="connsiteY2" fmla="*/ 6858000 h 6858000"/>
              <a:gd name="connsiteX3" fmla="*/ 0 w 12188575"/>
              <a:gd name="connsiteY3" fmla="*/ 6858000 h 6858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2188575" h="6858000">
                <a:moveTo>
                  <a:pt x="0" y="0"/>
                </a:moveTo>
                <a:lnTo>
                  <a:pt x="12188575" y="0"/>
                </a:lnTo>
                <a:lnTo>
                  <a:pt x="12188575" y="6858000"/>
                </a:lnTo>
                <a:lnTo>
                  <a:pt x="0" y="6858000"/>
                </a:lnTo>
                <a:close/>
              </a:path>
            </a:pathLst>
          </a:custGeom>
          <a:gradFill flip="none" rotWithShape="1">
            <a:gsLst>
              <a:gs pos="0">
                <a:schemeClr val="accent2"/>
              </a:gs>
              <a:gs pos="100000">
                <a:schemeClr val="accent3"/>
              </a:gs>
            </a:gsLst>
            <a:lin ang="2700000" scaled="0"/>
          </a:gradFill>
        </p:spPr>
      </p:pic>
      <p:sp>
        <p:nvSpPr>
          <p:cNvPr id="1048762" name="文本占位符 23"/>
          <p:cNvSpPr>
            <a:spLocks noGrp="1"/>
          </p:cNvSpPr>
          <p:nvPr>
            <p:ph type="body" sz="quarter" idx="17" hasCustomPrompt="1"/>
            <p:custDataLst>
              <p:tags r:id="rId3"/>
            </p:custDataLst>
          </p:nvPr>
        </p:nvSpPr>
        <p:spPr>
          <a:xfrm>
            <a:off x="838200" y="4799265"/>
            <a:ext cx="1620000" cy="396000"/>
          </a:xfrm>
          <a:prstGeom prst="roundRect">
            <a:avLst>
              <a:gd name="adj" fmla="val 50000"/>
            </a:avLst>
          </a:prstGeom>
          <a:gradFill>
            <a:gsLst>
              <a:gs pos="0">
                <a:schemeClr val="accent2"/>
              </a:gs>
              <a:gs pos="100000">
                <a:schemeClr val="accent3"/>
              </a:gs>
            </a:gsLst>
            <a:lin ang="2700000" scaled="0"/>
          </a:gradFill>
        </p:spPr>
        <p:txBody>
          <a:bodyPr anchor="ctr">
            <a:normAutofit/>
          </a:bodyPr>
          <a:lstStyle>
            <a:lvl1pPr marL="0" indent="0" algn="ctr">
              <a:lnSpc>
                <a:spcPct val="100000"/>
              </a:lnSpc>
              <a:buNone/>
              <a:defRPr sz="1200">
                <a:solidFill>
                  <a:schemeClr val="dk1">
                    <a:lumMod val="100000"/>
                  </a:schemeClr>
                </a:solidFill>
              </a:defRPr>
            </a:lvl1pPr>
          </a:lstStyle>
          <a:p>
            <a:pPr lvl="0"/>
            <a:r>
              <a:rPr lang="zh-CN" altLang="en-US"/>
              <a:t>署名占位符</a:t>
            </a:r>
            <a:endParaRPr lang="zh-CN" altLang="en-US"/>
          </a:p>
        </p:txBody>
      </p:sp>
      <p:pic>
        <p:nvPicPr>
          <p:cNvPr id="2097165" name="图片 7"/>
          <p:cNvPicPr>
            <a:picLocks noChangeAspect="1"/>
          </p:cNvPicPr>
          <p:nvPr userDrawn="1">
            <p:custDataLst>
              <p:tags r:id="rId5"/>
            </p:custDataLst>
          </p:nvPr>
        </p:nvPicPr>
        <p:blipFill>
          <a:blip r:embed="rId4"/>
          <a:stretch>
            <a:fillRect/>
          </a:stretch>
        </p:blipFill>
        <p:spPr>
          <a:xfrm>
            <a:off x="234986" y="1303986"/>
            <a:ext cx="1535822" cy="1510300"/>
          </a:xfrm>
          <a:prstGeom prst="rect">
            <a:avLst/>
          </a:prstGeom>
        </p:spPr>
      </p:pic>
      <p:sp>
        <p:nvSpPr>
          <p:cNvPr id="1048764" name="标题 1"/>
          <p:cNvSpPr>
            <a:spLocks noGrp="1"/>
          </p:cNvSpPr>
          <p:nvPr>
            <p:ph type="ctrTitle"/>
            <p:custDataLst>
              <p:tags r:id="rId6"/>
            </p:custDataLst>
          </p:nvPr>
        </p:nvSpPr>
        <p:spPr>
          <a:xfrm>
            <a:off x="838200" y="1760400"/>
            <a:ext cx="6120000" cy="2458800"/>
          </a:xfrm>
        </p:spPr>
        <p:txBody>
          <a:bodyPr anchor="b">
            <a:normAutofit/>
          </a:bodyPr>
          <a:lstStyle>
            <a:lvl1pPr algn="l">
              <a:lnSpc>
                <a:spcPct val="100000"/>
              </a:lnSpc>
              <a:defRPr sz="5400">
                <a:gradFill>
                  <a:gsLst>
                    <a:gs pos="0">
                      <a:schemeClr val="tx1"/>
                    </a:gs>
                    <a:gs pos="100000">
                      <a:schemeClr val="accent3"/>
                    </a:gs>
                  </a:gsLst>
                  <a:lin ang="2700000" scaled="0"/>
                </a:gradFill>
              </a:defRPr>
            </a:lvl1pPr>
          </a:lstStyle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66" name="日期占位符 11"/>
          <p:cNvSpPr>
            <a:spLocks noGrp="1"/>
          </p:cNvSpPr>
          <p:nvPr>
            <p:ph type="dt" sz="half" idx="18"/>
            <p:custDataLst>
              <p:tags r:id="rId7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68" name="页脚占位符 12"/>
          <p:cNvSpPr>
            <a:spLocks noGrp="1"/>
          </p:cNvSpPr>
          <p:nvPr>
            <p:ph type="ftr" sz="quarter" idx="19"/>
            <p:custDataLst>
              <p:tags r:id="rId8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70" name="灯片编号占位符 13"/>
          <p:cNvSpPr>
            <a:spLocks noGrp="1"/>
          </p:cNvSpPr>
          <p:nvPr>
            <p:ph type="sldNum" sz="quarter" idx="20"/>
            <p:custDataLst>
              <p:tags r:id="rId9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image" Target="../media/image2.png" /><Relationship Id="rId13" Type="http://schemas.openxmlformats.org/officeDocument/2006/relationships/tags" Target="../tags/tag61.xml" /><Relationship Id="rId14" Type="http://schemas.openxmlformats.org/officeDocument/2006/relationships/tags" Target="../tags/tag62.xml" /><Relationship Id="rId15" Type="http://schemas.openxmlformats.org/officeDocument/2006/relationships/tags" Target="../tags/tag63.xml" /><Relationship Id="rId16" Type="http://schemas.openxmlformats.org/officeDocument/2006/relationships/tags" Target="../tags/tag64.xml" /><Relationship Id="rId17" Type="http://schemas.openxmlformats.org/officeDocument/2006/relationships/tags" Target="../tags/tag65.xml" /><Relationship Id="rId18" Type="http://schemas.openxmlformats.org/officeDocument/2006/relationships/tags" Target="../tags/tag66.xml" /><Relationship Id="rId19" Type="http://schemas.openxmlformats.org/officeDocument/2006/relationships/tags" Target="../tags/tag67.xml" /><Relationship Id="rId2" Type="http://schemas.openxmlformats.org/officeDocument/2006/relationships/slideLayout" Target="../slideLayouts/slideLayout13.xml" /><Relationship Id="rId20" Type="http://schemas.openxmlformats.org/officeDocument/2006/relationships/theme" Target="../theme/theme2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31" name=""/>
        <p:cNvGrpSpPr/>
        <p:nvPr/>
      </p:nvGrpSpPr>
      <p:grpSpPr>
        <a:xfrm>
          <a:off x="0" y="0"/>
          <a:ext cx="0" cy="0"/>
        </a:xfrm>
      </p:grpSpPr>
      <p:pic>
        <p:nvPicPr>
          <p:cNvPr id="2097153" name="图片 7"/>
          <p:cNvPicPr>
            <a:picLocks noChangeAspect="1"/>
          </p:cNvPicPr>
          <p:nvPr userDrawn="1">
            <p:custDataLst>
              <p:tags r:id="rId13"/>
            </p:custDataLst>
          </p:nvPr>
        </p:nvPicPr>
        <p:blipFill>
          <a:blip r:embed="rId12"/>
          <a:srcRect t="63612" r="46047" b="5777"/>
          <a:stretch>
            <a:fillRect/>
          </a:stretch>
        </p:blipFill>
        <p:spPr>
          <a:xfrm flipH="1">
            <a:off x="42" y="0"/>
            <a:ext cx="5970229" cy="3331028"/>
          </a:xfrm>
          <a:custGeom>
            <a:gdLst>
              <a:gd name="connsiteX0" fmla="*/ 0 w 5970229"/>
              <a:gd name="connsiteY0" fmla="*/ 0 h 3331028"/>
              <a:gd name="connsiteX1" fmla="*/ 5970229 w 5970229"/>
              <a:gd name="connsiteY1" fmla="*/ 0 h 3331028"/>
              <a:gd name="connsiteX2" fmla="*/ 5970229 w 5970229"/>
              <a:gd name="connsiteY2" fmla="*/ 3331028 h 3331028"/>
              <a:gd name="connsiteX3" fmla="*/ 0 w 5970229"/>
              <a:gd name="connsiteY3" fmla="*/ 3331028 h 333102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5970229" h="3331028">
                <a:moveTo>
                  <a:pt x="0" y="0"/>
                </a:moveTo>
                <a:lnTo>
                  <a:pt x="5970229" y="0"/>
                </a:lnTo>
                <a:lnTo>
                  <a:pt x="5970229" y="3331028"/>
                </a:lnTo>
                <a:lnTo>
                  <a:pt x="0" y="3331028"/>
                </a:lnTo>
                <a:close/>
              </a:path>
            </a:pathLst>
          </a:custGeom>
        </p:spPr>
      </p:pic>
      <p:sp>
        <p:nvSpPr>
          <p:cNvPr id="1048652" name="标题占位符 1"/>
          <p:cNvSpPr>
            <a:spLocks noGrp="1"/>
          </p:cNvSpPr>
          <p:nvPr>
            <p:ph type="title"/>
            <p:custDataLst>
              <p:tags r:id="rId14"/>
            </p:custDataLst>
          </p:nvPr>
        </p:nvSpPr>
        <p:spPr>
          <a:xfrm>
            <a:off x="694800" y="360000"/>
            <a:ext cx="10800000" cy="720000"/>
          </a:xfrm>
          <a:prstGeom prst="rect">
            <a:avLst/>
          </a:prstGeom>
        </p:spPr>
        <p:txBody>
          <a:bodyPr vert="horz" lIns="0" tIns="0" rIns="0" bIns="0" rtlCol="0" anchor="b">
            <a:normAutofit/>
          </a:bodyPr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54" name="文本占位符 2"/>
          <p:cNvSpPr>
            <a:spLocks noGrp="1"/>
          </p:cNvSpPr>
          <p:nvPr>
            <p:ph type="body" idx="1"/>
            <p:custDataLst>
              <p:tags r:id="rId15"/>
            </p:custDataLst>
          </p:nvPr>
        </p:nvSpPr>
        <p:spPr>
          <a:xfrm>
            <a:off x="692150" y="1271588"/>
            <a:ext cx="10807700" cy="4906012"/>
          </a:xfrm>
          <a:prstGeom prst="rect">
            <a:avLst/>
          </a:prstGeom>
        </p:spPr>
        <p:txBody>
          <a:bodyPr vert="horz" lIns="0" tIns="0" rIns="0" bIns="0" rtlCol="0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656" name="日期占位符 3"/>
          <p:cNvSpPr>
            <a:spLocks noGrp="1"/>
          </p:cNvSpPr>
          <p:nvPr>
            <p:ph type="dt" sz="half" idx="2"/>
            <p:custDataLst>
              <p:tags r:id="rId16"/>
            </p:custDataLst>
          </p:nvPr>
        </p:nvSpPr>
        <p:spPr>
          <a:xfrm>
            <a:off x="692150" y="6356350"/>
            <a:ext cx="2889250" cy="365125"/>
          </a:xfrm>
          <a:prstGeom prst="rect">
            <a:avLst/>
          </a:prstGeom>
        </p:spPr>
        <p:txBody>
          <a:bodyPr vert="horz" lIns="0" tIns="0" rIns="0" bIns="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58" name="页脚占位符 4"/>
          <p:cNvSpPr>
            <a:spLocks noGrp="1"/>
          </p:cNvSpPr>
          <p:nvPr>
            <p:ph type="ftr" sz="quarter" idx="3"/>
            <p:custDataLst>
              <p:tags r:id="rId17"/>
            </p:custDataLst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0" tIns="0" rIns="0" bIns="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660" name="灯片编号占位符 5"/>
          <p:cNvSpPr>
            <a:spLocks noGrp="1"/>
          </p:cNvSpPr>
          <p:nvPr>
            <p:ph type="sldNum" sz="quarter" idx="4"/>
            <p:custDataLst>
              <p:tags r:id="rId18"/>
            </p:custDataLst>
          </p:nvPr>
        </p:nvSpPr>
        <p:spPr>
          <a:xfrm>
            <a:off x="8610600" y="6356350"/>
            <a:ext cx="2884200" cy="365125"/>
          </a:xfrm>
          <a:prstGeom prst="rect">
            <a:avLst/>
          </a:prstGeom>
        </p:spPr>
        <p:txBody>
          <a:bodyPr vert="horz" lIns="0" tIns="0" rIns="0" bIns="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8662" name="KSO_TEMPLATE" hidden="1"/>
          <p:cNvSpPr/>
          <p:nvPr userDrawn="1">
            <p:custDataLst>
              <p:tags r:id="rId19"/>
            </p:custDataLst>
          </p:nvPr>
        </p:nvSpPr>
        <p:spPr>
          <a:xfrm flipH="1">
            <a:off x="0" y="0"/>
            <a:ext cx="0" cy="0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60" r:id="rId1"/>
    <p:sldLayoutId id="2147492360" r:id="rId2"/>
    <p:sldLayoutId id="2147492361" r:id="rId3"/>
    <p:sldLayoutId id="2147492362" r:id="rId4"/>
    <p:sldLayoutId id="2147492363" r:id="rId5"/>
    <p:sldLayoutId id="2147492364" r:id="rId6"/>
    <p:sldLayoutId id="2147492365" r:id="rId7"/>
    <p:sldLayoutId id="2147492366" r:id="rId8"/>
    <p:sldLayoutId id="2147492367" r:id="rId9"/>
    <p:sldLayoutId id="2147492368" r:id="rId10"/>
    <p:sldLayoutId id="2147492369" r:id="rId11"/>
  </p:sldLayoutIdLst>
  <p:transition/>
  <p:timing/>
  <p:txStyles>
    <p:titleStyle>
      <a:lvl1pPr algn="l" defTabSz="914400" rtl="0" eaLnBrk="1" latinLnBrk="0" hangingPunct="1">
        <a:lnSpc>
          <a:spcPct val="100000"/>
        </a:lnSpc>
        <a:spcBef>
          <a:spcPct val="0"/>
        </a:spcBef>
        <a:buNone/>
        <a:defRPr sz="3200" b="1" kern="1200">
          <a:gradFill>
            <a:gsLst>
              <a:gs pos="0">
                <a:schemeClr val="tx1"/>
              </a:gs>
              <a:gs pos="100000">
                <a:schemeClr val="accent1"/>
              </a:gs>
            </a:gsLst>
            <a:lin ang="4800000" scaled="0"/>
          </a:gra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30000"/>
        </a:lnSpc>
        <a:spcBef>
          <a:spcPts val="1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538480" indent="-20637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20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2pPr>
      <a:lvl3pPr marL="798830" indent="-16192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8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3pPr>
      <a:lvl4pPr marL="1030605" indent="-14922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6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4pPr>
      <a:lvl5pPr marL="1235075" indent="-127000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4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ags" Target="../tags/tag68.xml" /><Relationship Id="rId3" Type="http://schemas.openxmlformats.org/officeDocument/2006/relationships/tags" Target="../tags/tag69.xml" /><Relationship Id="rId4" Type="http://schemas.openxmlformats.org/officeDocument/2006/relationships/tags" Target="../tags/tag70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10" Type="http://schemas.openxmlformats.org/officeDocument/2006/relationships/tags" Target="../tags/tag78.xml" /><Relationship Id="rId11" Type="http://schemas.openxmlformats.org/officeDocument/2006/relationships/tags" Target="../tags/tag79.xml" /><Relationship Id="rId12" Type="http://schemas.openxmlformats.org/officeDocument/2006/relationships/tags" Target="../tags/tag80.xml" /><Relationship Id="rId13" Type="http://schemas.openxmlformats.org/officeDocument/2006/relationships/tags" Target="../tags/tag81.xml" /><Relationship Id="rId14" Type="http://schemas.openxmlformats.org/officeDocument/2006/relationships/tags" Target="../tags/tag82.xml" /><Relationship Id="rId15" Type="http://schemas.openxmlformats.org/officeDocument/2006/relationships/tags" Target="../tags/tag83.xml" /><Relationship Id="rId16" Type="http://schemas.openxmlformats.org/officeDocument/2006/relationships/tags" Target="../tags/tag84.xml" /><Relationship Id="rId17" Type="http://schemas.openxmlformats.org/officeDocument/2006/relationships/tags" Target="../tags/tag85.xml" /><Relationship Id="rId18" Type="http://schemas.openxmlformats.org/officeDocument/2006/relationships/tags" Target="../tags/tag86.xml" /><Relationship Id="rId19" Type="http://schemas.openxmlformats.org/officeDocument/2006/relationships/tags" Target="../tags/tag87.xml" /><Relationship Id="rId2" Type="http://schemas.openxmlformats.org/officeDocument/2006/relationships/notesSlide" Target="../notesSlides/notesSlide1.xml" /><Relationship Id="rId20" Type="http://schemas.openxmlformats.org/officeDocument/2006/relationships/tags" Target="../tags/tag88.xml" /><Relationship Id="rId21" Type="http://schemas.openxmlformats.org/officeDocument/2006/relationships/tags" Target="../tags/tag89.xml" /><Relationship Id="rId3" Type="http://schemas.openxmlformats.org/officeDocument/2006/relationships/tags" Target="../tags/tag71.xml" /><Relationship Id="rId4" Type="http://schemas.openxmlformats.org/officeDocument/2006/relationships/tags" Target="../tags/tag72.xml" /><Relationship Id="rId5" Type="http://schemas.openxmlformats.org/officeDocument/2006/relationships/tags" Target="../tags/tag73.xml" /><Relationship Id="rId6" Type="http://schemas.openxmlformats.org/officeDocument/2006/relationships/tags" Target="../tags/tag74.xml" /><Relationship Id="rId7" Type="http://schemas.openxmlformats.org/officeDocument/2006/relationships/tags" Target="../tags/tag75.xml" /><Relationship Id="rId8" Type="http://schemas.openxmlformats.org/officeDocument/2006/relationships/tags" Target="../tags/tag76.xml" /><Relationship Id="rId9" Type="http://schemas.openxmlformats.org/officeDocument/2006/relationships/tags" Target="../tags/tag77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08071044074006027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9" name=""/>
        <p:cNvGrpSpPr/>
        <p:nvPr/>
      </p:nvGrpSpPr>
      <p:grpSpPr>
        <a:xfrm>
          <a:off x="0" y="0"/>
          <a:ext cx="0" cy="0"/>
        </a:xfrm>
      </p:grpSpPr>
      <p:sp>
        <p:nvSpPr>
          <p:cNvPr id="1048648" name="标题"/>
          <p:cNvSpPr>
            <a:spLocks noGrp="1"/>
          </p:cNvSpPr>
          <p:nvPr>
            <p:ph type="ctrTitle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企业未来趋势预测与应对规划</a:t>
            </a:r>
            <a:endParaRPr lang="zh-CN" altLang="en-US"/>
          </a:p>
        </p:txBody>
      </p:sp>
      <p:sp>
        <p:nvSpPr>
          <p:cNvPr id="1048650" name="署名"/>
          <p:cNvSpPr>
            <a:spLocks noGrp="1"/>
          </p:cNvSpPr>
          <p:nvPr>
            <p:ph type="body" sz="quarter" idx="17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汇报人：</a:t>
            </a:r>
            <a:r>
              <a:rPr lang="en-US" altLang="zh-CN"/>
              <a:t>XX</a:t>
            </a:r>
            <a:endParaRPr lang="en-US" altLang="zh-CN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57" name=""/>
        <p:cNvGrpSpPr/>
        <p:nvPr/>
      </p:nvGrpSpPr>
      <p:grpSpPr>
        <a:xfrm>
          <a:off x="0" y="0"/>
          <a:ext cx="0" cy="0"/>
        </a:xfrm>
      </p:grpSpPr>
      <p:sp>
        <p:nvSpPr>
          <p:cNvPr id="1048782" name="矩形: 圆角 8"/>
          <p:cNvSpPr/>
          <p:nvPr>
            <p:custDataLst>
              <p:tags r:id="rId3"/>
            </p:custDataLst>
          </p:nvPr>
        </p:nvSpPr>
        <p:spPr>
          <a:xfrm>
            <a:off x="635285" y="2900363"/>
            <a:ext cx="10921429" cy="3715122"/>
          </a:xfrm>
          <a:prstGeom prst="roundRect">
            <a:avLst>
              <a:gd name="adj" fmla="val 4409"/>
            </a:avLst>
          </a:prstGeom>
          <a:solidFill>
            <a:schemeClr val="bg1">
              <a:lumMod val="85000"/>
              <a:lumOff val="15000"/>
            </a:schemeClr>
          </a:solidFill>
          <a:ln w="6350">
            <a:solidFill>
              <a:schemeClr val="bg1">
                <a:lumMod val="50000"/>
                <a:lumOff val="50000"/>
              </a:schemeClr>
            </a:solidFill>
            <a:prstDash val="solid"/>
          </a:ln>
          <a:effectLst>
            <a:outerShdw blurRad="190500" dist="88900" algn="ctr" rotWithShape="0">
              <a:schemeClr val="bg2">
                <a:lumMod val="50000"/>
                <a:alpha val="28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ea typeface="微软雅黑"/>
              <a:cs typeface="微软雅黑" panose="020b0503020204020204" charset="-122"/>
            </a:endParaRPr>
          </a:p>
        </p:txBody>
      </p:sp>
      <p:sp>
        <p:nvSpPr>
          <p:cNvPr id="1048784" name="标题"/>
          <p:cNvSpPr>
            <a:spLocks noGrp="1"/>
          </p:cNvSpPr>
          <p:nvPr>
            <p:ph type="title"/>
            <p:custDataLst>
              <p:tags r:id="rId4"/>
            </p:custDataLst>
          </p:nvPr>
        </p:nvSpPr>
        <p:spPr/>
        <p:txBody>
          <a:bodyPr/>
          <a:lstStyle/>
          <a:p>
            <a:r>
              <a:rPr lang="en-US" altLang="zh-CN"/>
              <a:t>目录</a:t>
            </a:r>
            <a:endParaRPr lang="en-US" altLang="zh-CN"/>
          </a:p>
        </p:txBody>
      </p:sp>
      <p:sp>
        <p:nvSpPr>
          <p:cNvPr id="1048786" name="序号"/>
          <p:cNvSpPr txBox="1"/>
          <p:nvPr>
            <p:custDataLst>
              <p:tags r:id="rId5"/>
            </p:custDataLst>
          </p:nvPr>
        </p:nvSpPr>
        <p:spPr>
          <a:xfrm>
            <a:off x="1399930" y="3270990"/>
            <a:ext cx="1184391" cy="365761"/>
          </a:xfrm>
          <a:prstGeom prst="roundRect">
            <a:avLst>
              <a:gd name="adj" fmla="val 50000"/>
            </a:avLst>
          </a:prstGeom>
          <a:gradFill flip="none" rotWithShape="1">
            <a:gsLst>
              <a:gs pos="0">
                <a:schemeClr val="accent2"/>
              </a:gs>
              <a:gs pos="100000">
                <a:schemeClr val="accent4"/>
              </a:gs>
            </a:gsLst>
            <a:lin ang="2700000" scaled="0"/>
          </a:gradFill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200">
                <a:solidFill>
                  <a:schemeClr val="dk1">
                    <a:lumMod val="100000"/>
                  </a:schemeClr>
                </a:solidFill>
                <a:latin typeface="+mj-ea"/>
                <a:ea typeface="+mj-ea"/>
              </a:rPr>
              <a:t>P</a:t>
            </a:r>
            <a:r>
              <a:rPr lang="en-US" altLang="zh-CN" sz="1200">
                <a:solidFill>
                  <a:schemeClr val="dk1">
                    <a:lumMod val="100000"/>
                  </a:schemeClr>
                </a:solidFill>
                <a:latin typeface="+mj-ea"/>
                <a:ea typeface="+mj-ea"/>
              </a:rPr>
              <a:t>art One</a:t>
            </a:r>
            <a:endParaRPr lang="en-US" sz="1200">
              <a:solidFill>
                <a:schemeClr val="dk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8788" name="项标题"/>
          <p:cNvSpPr txBox="1"/>
          <p:nvPr>
            <p:custDataLst>
              <p:tags r:id="rId6"/>
            </p:custDataLst>
          </p:nvPr>
        </p:nvSpPr>
        <p:spPr>
          <a:xfrm>
            <a:off x="1399928" y="3867561"/>
            <a:ext cx="2631771" cy="90121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400" b="1" spc="300">
                <a:gradFill>
                  <a:gsLst>
                    <a:gs pos="0">
                      <a:schemeClr val="tx1"/>
                    </a:gs>
                    <a:gs pos="100000">
                      <a:schemeClr val="accent1"/>
                    </a:gs>
                  </a:gsLst>
                  <a:lin ang="4800000" scaled="0"/>
                </a:gradFill>
                <a:latin typeface="+mj-ea"/>
                <a:ea typeface="+mj-ea"/>
              </a:rPr>
              <a:t>添加目录标题</a:t>
            </a:r>
            <a:endParaRPr lang="zh-CN" altLang="en-US" sz="2400" b="1" spc="300">
              <a:gradFill>
                <a:gsLst>
                  <a:gs pos="0">
                    <a:schemeClr val="tx1"/>
                  </a:gs>
                  <a:gs pos="100000">
                    <a:schemeClr val="accent1"/>
                  </a:gs>
                </a:gsLst>
                <a:lin ang="4800000" scaled="0"/>
              </a:gradFill>
              <a:latin typeface="+mj-ea"/>
              <a:ea typeface="+mj-ea"/>
            </a:endParaRPr>
          </a:p>
        </p:txBody>
      </p:sp>
      <p:sp>
        <p:nvSpPr>
          <p:cNvPr id="1048790" name="序号"/>
          <p:cNvSpPr txBox="1"/>
          <p:nvPr>
            <p:custDataLst>
              <p:tags r:id="rId7"/>
            </p:custDataLst>
          </p:nvPr>
        </p:nvSpPr>
        <p:spPr>
          <a:xfrm>
            <a:off x="5091845" y="3270990"/>
            <a:ext cx="1184391" cy="365761"/>
          </a:xfrm>
          <a:prstGeom prst="roundRect">
            <a:avLst>
              <a:gd name="adj" fmla="val 50000"/>
            </a:avLst>
          </a:prstGeom>
          <a:gradFill flip="none" rotWithShape="1">
            <a:gsLst>
              <a:gs pos="0">
                <a:schemeClr val="accent2"/>
              </a:gs>
              <a:gs pos="100000">
                <a:schemeClr val="accent4"/>
              </a:gs>
            </a:gsLst>
            <a:lin ang="2700000" scaled="0"/>
          </a:gradFill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200">
                <a:solidFill>
                  <a:schemeClr val="dk1">
                    <a:lumMod val="100000"/>
                  </a:schemeClr>
                </a:solidFill>
                <a:latin typeface="+mj-ea"/>
                <a:ea typeface="+mj-ea"/>
              </a:rPr>
              <a:t>P</a:t>
            </a:r>
            <a:r>
              <a:rPr lang="en-US" altLang="zh-CN" sz="1200">
                <a:solidFill>
                  <a:schemeClr val="dk1">
                    <a:lumMod val="100000"/>
                  </a:schemeClr>
                </a:solidFill>
                <a:latin typeface="+mj-ea"/>
                <a:ea typeface="+mj-ea"/>
              </a:rPr>
              <a:t>art Two</a:t>
            </a:r>
            <a:endParaRPr lang="en-US" sz="1200">
              <a:solidFill>
                <a:schemeClr val="dk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8792" name="项标题"/>
          <p:cNvSpPr txBox="1"/>
          <p:nvPr>
            <p:custDataLst>
              <p:tags r:id="rId8"/>
            </p:custDataLst>
          </p:nvPr>
        </p:nvSpPr>
        <p:spPr>
          <a:xfrm>
            <a:off x="5091844" y="3867561"/>
            <a:ext cx="2631600" cy="90121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400" b="1" spc="300">
                <a:gradFill>
                  <a:gsLst>
                    <a:gs pos="0">
                      <a:schemeClr val="tx1"/>
                    </a:gs>
                    <a:gs pos="100000">
                      <a:schemeClr val="accent1"/>
                    </a:gs>
                  </a:gsLst>
                  <a:lin ang="4800000" scaled="0"/>
                </a:gradFill>
                <a:latin typeface="+mj-ea"/>
                <a:ea typeface="+mj-ea"/>
              </a:rPr>
              <a:t>企业未来趋势预测</a:t>
            </a:r>
            <a:endParaRPr lang="zh-CN" altLang="en-US" sz="2400" b="1" spc="300">
              <a:gradFill>
                <a:gsLst>
                  <a:gs pos="0">
                    <a:schemeClr val="tx1"/>
                  </a:gs>
                  <a:gs pos="100000">
                    <a:schemeClr val="accent1"/>
                  </a:gs>
                </a:gsLst>
                <a:lin ang="4800000" scaled="0"/>
              </a:gradFill>
              <a:latin typeface="+mj-ea"/>
              <a:ea typeface="+mj-ea"/>
            </a:endParaRPr>
          </a:p>
        </p:txBody>
      </p:sp>
      <p:sp>
        <p:nvSpPr>
          <p:cNvPr id="1048794" name="序号"/>
          <p:cNvSpPr txBox="1"/>
          <p:nvPr>
            <p:custDataLst>
              <p:tags r:id="rId9"/>
            </p:custDataLst>
          </p:nvPr>
        </p:nvSpPr>
        <p:spPr>
          <a:xfrm>
            <a:off x="8526136" y="3270990"/>
            <a:ext cx="1184391" cy="365761"/>
          </a:xfrm>
          <a:prstGeom prst="roundRect">
            <a:avLst>
              <a:gd name="adj" fmla="val 50000"/>
            </a:avLst>
          </a:prstGeom>
          <a:gradFill flip="none" rotWithShape="1">
            <a:gsLst>
              <a:gs pos="0">
                <a:schemeClr val="accent2"/>
              </a:gs>
              <a:gs pos="100000">
                <a:schemeClr val="accent4"/>
              </a:gs>
            </a:gsLst>
            <a:lin ang="2700000" scaled="0"/>
          </a:gradFill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200">
                <a:solidFill>
                  <a:schemeClr val="dk1">
                    <a:lumMod val="100000"/>
                  </a:schemeClr>
                </a:solidFill>
                <a:latin typeface="+mj-ea"/>
                <a:ea typeface="+mj-ea"/>
              </a:rPr>
              <a:t>P</a:t>
            </a:r>
            <a:r>
              <a:rPr lang="en-US" altLang="zh-CN" sz="1200">
                <a:solidFill>
                  <a:schemeClr val="dk1">
                    <a:lumMod val="100000"/>
                  </a:schemeClr>
                </a:solidFill>
                <a:latin typeface="+mj-ea"/>
                <a:ea typeface="+mj-ea"/>
              </a:rPr>
              <a:t>art Three</a:t>
            </a:r>
            <a:endParaRPr lang="en-US" sz="1200">
              <a:solidFill>
                <a:schemeClr val="dk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8796" name="项标题"/>
          <p:cNvSpPr txBox="1"/>
          <p:nvPr>
            <p:custDataLst>
              <p:tags r:id="rId10"/>
            </p:custDataLst>
          </p:nvPr>
        </p:nvSpPr>
        <p:spPr>
          <a:xfrm>
            <a:off x="8526135" y="3867561"/>
            <a:ext cx="2631600" cy="90121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400" b="1" spc="300">
                <a:gradFill>
                  <a:gsLst>
                    <a:gs pos="0">
                      <a:schemeClr val="tx1"/>
                    </a:gs>
                    <a:gs pos="100000">
                      <a:schemeClr val="accent1"/>
                    </a:gs>
                  </a:gsLst>
                  <a:lin ang="4800000" scaled="0"/>
                </a:gradFill>
                <a:latin typeface="+mj-ea"/>
                <a:ea typeface="+mj-ea"/>
              </a:rPr>
              <a:t>企业应对规划</a:t>
            </a:r>
            <a:endParaRPr lang="zh-CN" altLang="en-US" sz="2400" b="1" spc="300">
              <a:gradFill>
                <a:gsLst>
                  <a:gs pos="0">
                    <a:schemeClr val="tx1"/>
                  </a:gs>
                  <a:gs pos="100000">
                    <a:schemeClr val="accent1"/>
                  </a:gs>
                </a:gsLst>
                <a:lin ang="4800000" scaled="0"/>
              </a:gradFill>
              <a:latin typeface="+mj-ea"/>
              <a:ea typeface="+mj-ea"/>
            </a:endParaRPr>
          </a:p>
        </p:txBody>
      </p:sp>
      <p:sp>
        <p:nvSpPr>
          <p:cNvPr id="1048798" name="序号"/>
          <p:cNvSpPr txBox="1"/>
          <p:nvPr>
            <p:custDataLst>
              <p:tags r:id="rId11"/>
            </p:custDataLst>
          </p:nvPr>
        </p:nvSpPr>
        <p:spPr>
          <a:xfrm>
            <a:off x="1399930" y="4882753"/>
            <a:ext cx="1184391" cy="365761"/>
          </a:xfrm>
          <a:prstGeom prst="roundRect">
            <a:avLst>
              <a:gd name="adj" fmla="val 50000"/>
            </a:avLst>
          </a:prstGeom>
          <a:gradFill flip="none" rotWithShape="1">
            <a:gsLst>
              <a:gs pos="0">
                <a:schemeClr val="accent2"/>
              </a:gs>
              <a:gs pos="100000">
                <a:schemeClr val="accent4"/>
              </a:gs>
            </a:gsLst>
            <a:lin ang="2700000" scaled="0"/>
          </a:gradFill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altLang="zh-CN" sz="1200">
                <a:solidFill>
                  <a:schemeClr val="dk1">
                    <a:lumMod val="100000"/>
                  </a:schemeClr>
                </a:solidFill>
                <a:latin typeface="+mj-ea"/>
                <a:ea typeface="+mj-ea"/>
              </a:rPr>
              <a:t>Part Four</a:t>
            </a:r>
            <a:endParaRPr lang="en-US" altLang="zh-CN" sz="1200">
              <a:solidFill>
                <a:schemeClr val="dk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8800" name="项标题"/>
          <p:cNvSpPr txBox="1"/>
          <p:nvPr>
            <p:custDataLst>
              <p:tags r:id="rId12"/>
            </p:custDataLst>
          </p:nvPr>
        </p:nvSpPr>
        <p:spPr>
          <a:xfrm>
            <a:off x="1399928" y="5479324"/>
            <a:ext cx="2631771" cy="90121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400" b="1" spc="300">
                <a:gradFill>
                  <a:gsLst>
                    <a:gs pos="0">
                      <a:schemeClr val="tx1"/>
                    </a:gs>
                    <a:gs pos="100000">
                      <a:schemeClr val="accent1"/>
                    </a:gs>
                  </a:gsLst>
                  <a:lin ang="4800000" scaled="0"/>
                </a:gradFill>
                <a:latin typeface="+mj-ea"/>
                <a:ea typeface="+mj-ea"/>
              </a:rPr>
              <a:t>企业资源整合与配置</a:t>
            </a:r>
            <a:endParaRPr lang="zh-CN" altLang="en-US" sz="2400" b="1" spc="300">
              <a:gradFill>
                <a:gsLst>
                  <a:gs pos="0">
                    <a:schemeClr val="tx1"/>
                  </a:gs>
                  <a:gs pos="100000">
                    <a:schemeClr val="accent1"/>
                  </a:gs>
                </a:gsLst>
                <a:lin ang="4800000" scaled="0"/>
              </a:gradFill>
              <a:latin typeface="+mj-ea"/>
              <a:ea typeface="+mj-ea"/>
            </a:endParaRPr>
          </a:p>
        </p:txBody>
      </p:sp>
      <p:sp>
        <p:nvSpPr>
          <p:cNvPr id="1048802" name="序号"/>
          <p:cNvSpPr txBox="1"/>
          <p:nvPr>
            <p:custDataLst>
              <p:tags r:id="rId13"/>
            </p:custDataLst>
          </p:nvPr>
        </p:nvSpPr>
        <p:spPr>
          <a:xfrm>
            <a:off x="5091845" y="4882753"/>
            <a:ext cx="1184391" cy="365761"/>
          </a:xfrm>
          <a:prstGeom prst="roundRect">
            <a:avLst>
              <a:gd name="adj" fmla="val 50000"/>
            </a:avLst>
          </a:prstGeom>
          <a:gradFill flip="none" rotWithShape="1">
            <a:gsLst>
              <a:gs pos="0">
                <a:schemeClr val="accent2"/>
              </a:gs>
              <a:gs pos="100000">
                <a:schemeClr val="accent4"/>
              </a:gs>
            </a:gsLst>
            <a:lin ang="2700000" scaled="0"/>
          </a:gradFill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200">
                <a:solidFill>
                  <a:schemeClr val="dk1">
                    <a:lumMod val="100000"/>
                  </a:schemeClr>
                </a:solidFill>
                <a:latin typeface="+mj-ea"/>
                <a:ea typeface="+mj-ea"/>
              </a:rPr>
              <a:t>P</a:t>
            </a:r>
            <a:r>
              <a:rPr lang="en-US" altLang="zh-CN" sz="1200">
                <a:solidFill>
                  <a:schemeClr val="dk1">
                    <a:lumMod val="100000"/>
                  </a:schemeClr>
                </a:solidFill>
                <a:latin typeface="+mj-ea"/>
                <a:ea typeface="+mj-ea"/>
              </a:rPr>
              <a:t>art Five</a:t>
            </a:r>
            <a:endParaRPr lang="en-US" sz="1200">
              <a:solidFill>
                <a:schemeClr val="dk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8804" name="项标题"/>
          <p:cNvSpPr txBox="1"/>
          <p:nvPr>
            <p:custDataLst>
              <p:tags r:id="rId14"/>
            </p:custDataLst>
          </p:nvPr>
        </p:nvSpPr>
        <p:spPr>
          <a:xfrm>
            <a:off x="5091844" y="5479324"/>
            <a:ext cx="2631600" cy="90121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400" b="1" spc="300">
                <a:gradFill>
                  <a:gsLst>
                    <a:gs pos="0">
                      <a:schemeClr val="tx1"/>
                    </a:gs>
                    <a:gs pos="100000">
                      <a:schemeClr val="accent1"/>
                    </a:gs>
                  </a:gsLst>
                  <a:lin ang="4800000" scaled="0"/>
                </a:gradFill>
                <a:latin typeface="+mj-ea"/>
                <a:ea typeface="+mj-ea"/>
              </a:rPr>
              <a:t>企业风险管理与应对</a:t>
            </a:r>
            <a:endParaRPr lang="zh-CN" altLang="en-US" sz="2400" b="1" spc="300">
              <a:gradFill>
                <a:gsLst>
                  <a:gs pos="0">
                    <a:schemeClr val="tx1"/>
                  </a:gs>
                  <a:gs pos="100000">
                    <a:schemeClr val="accent1"/>
                  </a:gs>
                </a:gsLst>
                <a:lin ang="4800000" scaled="0"/>
              </a:gradFill>
              <a:latin typeface="+mj-ea"/>
              <a:ea typeface="+mj-ea"/>
            </a:endParaRPr>
          </a:p>
        </p:txBody>
      </p:sp>
      <p:sp>
        <p:nvSpPr>
          <p:cNvPr id="1048806" name="序号"/>
          <p:cNvSpPr txBox="1"/>
          <p:nvPr>
            <p:custDataLst>
              <p:tags r:id="rId15"/>
            </p:custDataLst>
          </p:nvPr>
        </p:nvSpPr>
        <p:spPr>
          <a:xfrm>
            <a:off x="8526136" y="4882753"/>
            <a:ext cx="1184391" cy="365761"/>
          </a:xfrm>
          <a:prstGeom prst="roundRect">
            <a:avLst>
              <a:gd name="adj" fmla="val 50000"/>
            </a:avLst>
          </a:prstGeom>
          <a:gradFill flip="none" rotWithShape="1">
            <a:gsLst>
              <a:gs pos="0">
                <a:schemeClr val="accent2"/>
              </a:gs>
              <a:gs pos="100000">
                <a:schemeClr val="accent4"/>
              </a:gs>
            </a:gsLst>
            <a:lin ang="2700000" scaled="0"/>
          </a:gradFill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200">
                <a:solidFill>
                  <a:schemeClr val="dk1">
                    <a:lumMod val="100000"/>
                  </a:schemeClr>
                </a:solidFill>
                <a:latin typeface="+mj-ea"/>
                <a:ea typeface="+mj-ea"/>
              </a:rPr>
              <a:t>P</a:t>
            </a:r>
            <a:r>
              <a:rPr lang="en-US" altLang="zh-CN" sz="1200">
                <a:solidFill>
                  <a:schemeClr val="dk1">
                    <a:lumMod val="100000"/>
                  </a:schemeClr>
                </a:solidFill>
                <a:latin typeface="+mj-ea"/>
                <a:ea typeface="+mj-ea"/>
              </a:rPr>
              <a:t>art Six</a:t>
            </a:r>
            <a:endParaRPr lang="en-US" altLang="zh-CN" sz="1200">
              <a:solidFill>
                <a:schemeClr val="dk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8808" name="项标题"/>
          <p:cNvSpPr txBox="1"/>
          <p:nvPr>
            <p:custDataLst>
              <p:tags r:id="rId16"/>
            </p:custDataLst>
          </p:nvPr>
        </p:nvSpPr>
        <p:spPr>
          <a:xfrm>
            <a:off x="8526135" y="5479324"/>
            <a:ext cx="2631600" cy="90121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400" b="1" spc="300">
                <a:gradFill>
                  <a:gsLst>
                    <a:gs pos="0">
                      <a:schemeClr val="tx1"/>
                    </a:gs>
                    <a:gs pos="100000">
                      <a:schemeClr val="accent1"/>
                    </a:gs>
                  </a:gsLst>
                  <a:lin ang="4800000" scaled="0"/>
                </a:gradFill>
                <a:latin typeface="+mj-ea"/>
                <a:ea typeface="+mj-ea"/>
              </a:rPr>
              <a:t>企业未来发展目标与愿景</a:t>
            </a:r>
            <a:endParaRPr lang="zh-CN" altLang="en-US" sz="2400" b="1" spc="300">
              <a:gradFill>
                <a:gsLst>
                  <a:gs pos="0">
                    <a:schemeClr val="tx1"/>
                  </a:gs>
                  <a:gs pos="100000">
                    <a:schemeClr val="accent1"/>
                  </a:gs>
                </a:gsLst>
                <a:lin ang="4800000" scaled="0"/>
              </a:gradFill>
              <a:latin typeface="+mj-ea"/>
              <a:ea typeface="+mj-ea"/>
            </a:endParaRPr>
          </a:p>
        </p:txBody>
      </p:sp>
      <p:cxnSp>
        <p:nvCxnSpPr>
          <p:cNvPr id="3145729" name="直接连接符 1"/>
          <p:cNvCxnSpPr/>
          <p:nvPr>
            <p:custDataLst>
              <p:tags r:id="rId17"/>
            </p:custDataLst>
          </p:nvPr>
        </p:nvCxnSpPr>
        <p:spPr>
          <a:xfrm flipH="1" flipV="1">
            <a:off x="4468557" y="3327561"/>
            <a:ext cx="0" cy="1080000"/>
          </a:xfrm>
          <a:prstGeom prst="line">
            <a:avLst/>
          </a:prstGeom>
          <a:ln>
            <a:gradFill flip="none" rotWithShape="1">
              <a:gsLst>
                <a:gs pos="0">
                  <a:schemeClr val="accent4">
                    <a:alpha val="0"/>
                  </a:schemeClr>
                </a:gs>
                <a:gs pos="50000">
                  <a:schemeClr val="accent4"/>
                </a:gs>
                <a:gs pos="100000">
                  <a:schemeClr val="accent4">
                    <a:alpha val="0"/>
                  </a:schemeClr>
                </a:gs>
              </a:gsLst>
              <a:lin ang="5400000" scaled="1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45731" name="直接连接符 2"/>
          <p:cNvCxnSpPr/>
          <p:nvPr>
            <p:custDataLst>
              <p:tags r:id="rId18"/>
            </p:custDataLst>
          </p:nvPr>
        </p:nvCxnSpPr>
        <p:spPr>
          <a:xfrm flipH="1" flipV="1">
            <a:off x="7974045" y="3327561"/>
            <a:ext cx="0" cy="1080000"/>
          </a:xfrm>
          <a:prstGeom prst="line">
            <a:avLst/>
          </a:prstGeom>
          <a:ln>
            <a:gradFill flip="none" rotWithShape="1">
              <a:gsLst>
                <a:gs pos="0">
                  <a:schemeClr val="accent4">
                    <a:alpha val="0"/>
                  </a:schemeClr>
                </a:gs>
                <a:gs pos="50000">
                  <a:schemeClr val="accent4"/>
                </a:gs>
                <a:gs pos="100000">
                  <a:schemeClr val="accent4">
                    <a:alpha val="0"/>
                  </a:schemeClr>
                </a:gs>
              </a:gsLst>
              <a:lin ang="5400000" scaled="1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45733" name="直接连接符 4"/>
          <p:cNvCxnSpPr/>
          <p:nvPr>
            <p:custDataLst>
              <p:tags r:id="rId19"/>
            </p:custDataLst>
          </p:nvPr>
        </p:nvCxnSpPr>
        <p:spPr>
          <a:xfrm flipH="1" flipV="1">
            <a:off x="4460818" y="5082411"/>
            <a:ext cx="0" cy="1080000"/>
          </a:xfrm>
          <a:prstGeom prst="line">
            <a:avLst/>
          </a:prstGeom>
          <a:ln>
            <a:gradFill flip="none" rotWithShape="1">
              <a:gsLst>
                <a:gs pos="0">
                  <a:schemeClr val="accent4">
                    <a:alpha val="0"/>
                  </a:schemeClr>
                </a:gs>
                <a:gs pos="50000">
                  <a:schemeClr val="accent4"/>
                </a:gs>
                <a:gs pos="100000">
                  <a:schemeClr val="accent4">
                    <a:alpha val="0"/>
                  </a:schemeClr>
                </a:gs>
              </a:gsLst>
              <a:lin ang="5400000" scaled="1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45735" name="直接连接符 7"/>
          <p:cNvCxnSpPr/>
          <p:nvPr>
            <p:custDataLst>
              <p:tags r:id="rId20"/>
            </p:custDataLst>
          </p:nvPr>
        </p:nvCxnSpPr>
        <p:spPr>
          <a:xfrm flipH="1" flipV="1">
            <a:off x="7966306" y="5082411"/>
            <a:ext cx="0" cy="1080000"/>
          </a:xfrm>
          <a:prstGeom prst="line">
            <a:avLst/>
          </a:prstGeom>
          <a:ln>
            <a:gradFill flip="none" rotWithShape="1">
              <a:gsLst>
                <a:gs pos="0">
                  <a:schemeClr val="accent4">
                    <a:alpha val="0"/>
                  </a:schemeClr>
                </a:gs>
                <a:gs pos="50000">
                  <a:schemeClr val="accent4"/>
                </a:gs>
                <a:gs pos="100000">
                  <a:schemeClr val="accent4">
                    <a:alpha val="0"/>
                  </a:schemeClr>
                </a:gs>
              </a:gsLst>
              <a:lin ang="5400000" scaled="1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custDataLst>
      <p:tags r:id="rId21"/>
    </p:custDataLst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https://d.book118.com/408071044074006027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i*1"/>
  <p:tag name="KSO_WM_UNIT_INDEX" val="1"/>
  <p:tag name="KSO_WM_UNIT_LAYERLEVEL" val="1"/>
  <p:tag name="KSO_WM_UNIT_TYPE" val="i"/>
</p:tagLst>
</file>

<file path=ppt/tags/tag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i*2"/>
  <p:tag name="KSO_WM_UNIT_INDEX" val="2"/>
  <p:tag name="KSO_WM_UNIT_LAYERLEVEL" val="1"/>
  <p:tag name="KSO_WM_UNIT_TYPE" val="i"/>
</p:tagLst>
</file>

<file path=ppt/tags/tag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30"/>
</p:tagLst>
</file>

<file path=ppt/tags/tag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f*4"/>
  <p:tag name="KSO_WM_UNIT_INDEX" val="4"/>
  <p:tag name="KSO_WM_UNIT_LAYERLEVEL" val="1"/>
  <p:tag name="KSO_WM_UNIT_NOCLEAR" val="0"/>
  <p:tag name="KSO_WM_UNIT_PRESET_TEXT" val="署名占位符"/>
  <p:tag name="KSO_WM_UNIT_SUBTYPE" val="b"/>
  <p:tag name="KSO_WM_UNIT_TYPE" val="f"/>
  <p:tag name="KSO_WM_UNIT_VALUE" val="8"/>
</p:tagLst>
</file>

<file path=ppt/tags/tag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2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330"/>
</p:tagLst>
</file>

<file path=ppt/tags/tag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2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</p:tagLst>
</file>

<file path=ppt/tags/tag1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i*1"/>
  <p:tag name="KSO_WM_UNIT_INDEX" val="1"/>
  <p:tag name="KSO_WM_UNIT_LAYERLEVEL" val="1"/>
  <p:tag name="KSO_WM_UNIT_TYPE" val="i"/>
</p:tagLst>
</file>

<file path=ppt/tags/tag1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标题"/>
  <p:tag name="KSO_WM_UNIT_TYPE" val="a"/>
  <p:tag name="KSO_WM_UNIT_VALUE" val="3"/>
</p:tagLst>
</file>

<file path=ppt/tags/tag1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1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1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1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i*1"/>
  <p:tag name="KSO_WM_UNIT_INDEX" val="1"/>
  <p:tag name="KSO_WM_UNIT_LAYERLEVEL" val="1"/>
  <p:tag name="KSO_WM_UNIT_TYPE" val="i"/>
</p:tagLst>
</file>

<file path=ppt/tags/tag1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14"/>
</p:tagLst>
</file>

<file path=ppt/tags/tag2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2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2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23.xml><?xml version="1.0" encoding="utf-8"?>
<p:tagLst xmlns:p="http://schemas.openxmlformats.org/presentationml/2006/main">
  <p:tag name="KSO_WM_BEAUTIFY_FLAG" val="#wm#"/>
  <p:tag name="KSO_WM_TAG_VERSION" val="3.0"/>
  <p:tag name="KSO_WM_UNIT_COMPATIBLE" val="1"/>
  <p:tag name="KSO_WM_UNIT_DIAGRAM_ISNUMVISUAL" val="0"/>
  <p:tag name="KSO_WM_UNIT_DIAGRAM_ISREFERUNIT" val="0"/>
  <p:tag name="KSO_WM_UNIT_HIGHLIGHT" val="0"/>
  <p:tag name="KSO_WM_UNIT_ID" val="_4*e*1"/>
  <p:tag name="KSO_WM_UNIT_INDEX" val="1"/>
  <p:tag name="KSO_WM_UNIT_LAYERLEVEL" val="1"/>
  <p:tag name="KSO_WM_UNIT_NOCLEAR" val="0"/>
  <p:tag name="KSO_WM_UNIT_PRESET_TEXT" val="节编号"/>
  <p:tag name="KSO_WM_UNIT_TYPE" val="e"/>
  <p:tag name="KSO_WM_UNIT_VALUE" val="13"/>
</p:tagLst>
</file>

<file path=ppt/tags/tag2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5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2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5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</p:tagLst>
</file>

<file path=ppt/tags/tag2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5*f*2"/>
  <p:tag name="KSO_WM_UNIT_INDEX" val="2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160"/>
</p:tagLst>
</file>

<file path=ppt/tags/tag2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2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2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h_a*1_1"/>
  <p:tag name="KSO_WM_UNIT_INDEX" val="1_1"/>
  <p:tag name="KSO_WM_UNIT_ISCONTENTSTITLE" val="0"/>
  <p:tag name="KSO_WM_UNIT_ISNUMDGMTITLE" val="0"/>
  <p:tag name="KSO_WM_UNIT_LAYERLEVEL" val="1_1"/>
  <p:tag name="KSO_WM_UNIT_NOCLEAR" val="0"/>
  <p:tag name="KSO_WM_UNIT_PRESET_TEXT" val="单击此处编辑母版文本样式"/>
  <p:tag name="KSO_WM_UNIT_TYPE" val="h_a"/>
  <p:tag name="KSO_WM_UNIT_VALUE" val="19"/>
</p:tagLst>
</file>

<file path=ppt/tags/tag3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h_f*1_1"/>
  <p:tag name="KSO_WM_UNIT_INDEX" val="1_1"/>
  <p:tag name="KSO_WM_UNIT_LAYERLEVEL" val="1_1"/>
  <p:tag name="KSO_WM_UNIT_NOCLEAR" val="0"/>
  <p:tag name="KSO_WM_UNIT_PRESET_TEXT" val="单击此处编辑母版文本样式 二级 三级 四级 五级"/>
  <p:tag name="KSO_WM_UNIT_SUBTYPE" val="a"/>
  <p:tag name="KSO_WM_UNIT_TYPE" val="h_f"/>
</p:tagLst>
</file>

<file path=ppt/tags/tag3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h_a*2_1"/>
  <p:tag name="KSO_WM_UNIT_INDEX" val="2_1"/>
  <p:tag name="KSO_WM_UNIT_ISCONTENTSTITLE" val="0"/>
  <p:tag name="KSO_WM_UNIT_ISNUMDGMTITLE" val="0"/>
  <p:tag name="KSO_WM_UNIT_LAYERLEVEL" val="1_1"/>
  <p:tag name="KSO_WM_UNIT_NOCLEAR" val="0"/>
  <p:tag name="KSO_WM_UNIT_PRESET_TEXT" val="单击此处编辑母版文本样式"/>
  <p:tag name="KSO_WM_UNIT_TYPE" val="h_a"/>
  <p:tag name="KSO_WM_UNIT_VALUE" val="19"/>
</p:tagLst>
</file>

<file path=ppt/tags/tag3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h_f*2_1"/>
  <p:tag name="KSO_WM_UNIT_INDEX" val="2_1"/>
  <p:tag name="KSO_WM_UNIT_LAYERLEVEL" val="1_1"/>
  <p:tag name="KSO_WM_UNIT_NOCLEAR" val="0"/>
  <p:tag name="KSO_WM_UNIT_PRESET_TEXT" val="单击此处编辑母版文本样式 二级 三级 四级 五级"/>
  <p:tag name="KSO_WM_UNIT_SUBTYPE" val="a"/>
  <p:tag name="KSO_WM_UNIT_TYPE" val="h_f"/>
</p:tagLst>
</file>

<file path=ppt/tags/tag3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9"/>
</p:tagLst>
</file>

<file path=ppt/tags/tag3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3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3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3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3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4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4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4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4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4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4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9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396"/>
</p:tagLst>
</file>

<file path=ppt/tags/tag4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4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4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4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0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副标题样式"/>
  <p:tag name="KSO_WM_UNIT_TYPE" val="b"/>
  <p:tag name="KSO_WM_UNIT_VALUE" val="40"/>
</p:tagLst>
</file>

<file path=ppt/tags/tag5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</p:tagLst>
</file>

<file path=ppt/tags/tag5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5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5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5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i*1"/>
  <p:tag name="KSO_WM_UNIT_INDEX" val="1"/>
  <p:tag name="KSO_WM_UNIT_LAYERLEVEL" val="1"/>
  <p:tag name="KSO_WM_UNIT_TYPE" val="i"/>
</p:tagLst>
</file>

<file path=ppt/tags/tag5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f*5"/>
  <p:tag name="KSO_WM_UNIT_INDEX" val="5"/>
  <p:tag name="KSO_WM_UNIT_LAYERLEVEL" val="1"/>
  <p:tag name="KSO_WM_UNIT_NOCLEAR" val="0"/>
  <p:tag name="KSO_WM_UNIT_PRESET_TEXT" val="署名占位符"/>
  <p:tag name="KSO_WM_UNIT_SUBTYPE" val="b"/>
  <p:tag name="KSO_WM_UNIT_TYPE" val="f"/>
  <p:tag name="KSO_WM_UNIT_VALUE" val="8"/>
</p:tagLst>
</file>

<file path=ppt/tags/tag5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i*2"/>
  <p:tag name="KSO_WM_UNIT_INDEX" val="2"/>
  <p:tag name="KSO_WM_UNIT_LAYERLEVEL" val="1"/>
  <p:tag name="KSO_WM_UNIT_TYPE" val="i"/>
</p:tagLst>
</file>

<file path=ppt/tags/tag5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30"/>
</p:tagLst>
</file>

<file path=ppt/tags/tag5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5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6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6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0*i*1"/>
  <p:tag name="KSO_WM_UNIT_INDEX" val="1"/>
  <p:tag name="KSO_WM_UNIT_LAYERLEVEL" val="1"/>
  <p:tag name="KSO_WM_UNIT_TYPE" val="i"/>
</p:tagLst>
</file>

<file path=ppt/tags/tag6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1"/>
  <p:tag name="KSO_WM_UNIT_COMPATIBLE" val="0"/>
  <p:tag name="KSO_WM_UNIT_DIAGRAM_ISNUMVISUAL" val="0"/>
  <p:tag name="KSO_WM_UNIT_DIAGRAM_ISREFERUNIT" val="0"/>
  <p:tag name="KSO_WM_UNIT_HIGHLIGHT" val="0"/>
  <p:tag name="KSO_WM_UNIT_ID" val="_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</p:tagLst>
</file>

<file path=ppt/tags/tag63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1"/>
  <p:tag name="KSO_WM_UNIT_COMPATIBLE" val="0"/>
  <p:tag name="KSO_WM_UNIT_DIAGRAM_ISNUMVISUAL" val="0"/>
  <p:tag name="KSO_WM_UNIT_DIAGRAM_ISREFERUNIT" val="0"/>
  <p:tag name="KSO_WM_UNIT_HIGHLIGHT" val="0"/>
  <p:tag name="KSO_WM_UNIT_ID" val="_0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</p:tagLst>
</file>

<file path=ppt/tags/tag6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6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6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67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COLOR_TYPE" val="0"/>
  <p:tag name="KSO_WM_TEMPLATE_INDEX" val="20230981"/>
  <p:tag name="KSO_WM_TEMPLATE_MASTER_TYPE" val="0"/>
  <p:tag name="KSO_WM_TEMPLATE_SUBCATEGORY" val="29"/>
  <p:tag name="KSO_WM_TEMPLATE_THUMBS_INDEX" val="1、9"/>
</p:tagLst>
</file>

<file path=ppt/tags/tag68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0981"/>
  <p:tag name="KSO_WM_UNIT_COMPATIBLE" val="0"/>
  <p:tag name="KSO_WM_UNIT_DIAGRAM_ISNUMVISUAL" val="0"/>
  <p:tag name="KSO_WM_UNIT_DIAGRAM_ISREFERUNIT" val="0"/>
  <p:tag name="KSO_WM_UNIT_HIGHLIGHT" val="0"/>
  <p:tag name="KSO_WM_UNIT_ID" val="custom20230981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 添加文档标题"/>
  <p:tag name="KSO_WM_UNIT_TYPE" val="a"/>
  <p:tag name="KSO_WM_UNIT_VALUE" val="30"/>
</p:tagLst>
</file>

<file path=ppt/tags/tag69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0981"/>
  <p:tag name="KSO_WM_UNIT_COMPATIBLE" val="0"/>
  <p:tag name="KSO_WM_UNIT_DIAGRAM_ISNUMVISUAL" val="0"/>
  <p:tag name="KSO_WM_UNIT_DIAGRAM_ISREFERUNIT" val="0"/>
  <p:tag name="KSO_WM_UNIT_HIGHLIGHT" val="0"/>
  <p:tag name="KSO_WM_UNIT_ID" val="custom20230981_1*f*3"/>
  <p:tag name="KSO_WM_UNIT_INDEX" val="3"/>
  <p:tag name="KSO_WM_UNIT_LAYERLEVEL" val="1"/>
  <p:tag name="KSO_WM_UNIT_NOCLEAR" val="0"/>
  <p:tag name="KSO_WM_UNIT_PRESET_TEXT" val="汇报人：WPS"/>
  <p:tag name="KSO_WM_UNIT_SUBTYPE" val="b"/>
  <p:tag name="KSO_WM_UNIT_TYPE" val="f"/>
  <p:tag name="KSO_WM_UNIT_VALUE" val="9"/>
</p:tagLst>
</file>

<file path=ppt/tags/tag70.xml><?xml version="1.0" encoding="utf-8"?>
<p:tagLst xmlns:p="http://schemas.openxmlformats.org/presentationml/2006/main">
  <p:tag name="KSO_WM_BEAUTIFY_FLAG" val="#wm#"/>
  <p:tag name="KSO_WM_SLIDE_ID" val="custom20230981_1"/>
  <p:tag name="KSO_WM_SLIDE_INDEX" val="1"/>
  <p:tag name="KSO_WM_SLIDE_ITEM_CNT" val="0"/>
  <p:tag name="KSO_WM_SLIDE_LAYOUT" val="a_f"/>
  <p:tag name="KSO_WM_SLIDE_LAYOUT_CNT" val="1_1"/>
  <p:tag name="KSO_WM_SLIDE_SUBTYPE" val="pureTxt"/>
  <p:tag name="KSO_WM_SLIDE_TYPE" val="title"/>
  <p:tag name="KSO_WM_TAG_VERSION" val="3.0"/>
  <p:tag name="KSO_WM_TEMPLATE_CATEGORY" val="custom"/>
  <p:tag name="KSO_WM_TEMPLATE_COLOR_TYPE" val="0"/>
  <p:tag name="KSO_WM_TEMPLATE_INDEX" val="20230981"/>
  <p:tag name="KSO_WM_TEMPLATE_MASTER_TYPE" val="0"/>
  <p:tag name="KSO_WM_TEMPLATE_SUBCATEGORY" val="29"/>
  <p:tag name="KSO_WM_TEMPLATE_THUMBS_INDEX" val="1、9"/>
</p:tagLst>
</file>

<file path=ppt/tags/tag7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15000000596046448,&quot;colorType&quot;:1,&quot;foreColorIndex&quot;:14,&quot;transparency&quot;:0},&quot;type&quot;:1},&quot;glow&quot;:{&quot;colorType&quot;:0},&quot;line&quot;:{&quot;solidLine&quot;:{&quot;brightness&quot;:0.5,&quot;colorType&quot;:1,&quot;foreColorIndex&quot;:14,&quot;transparency&quot;:0},&quot;type&quot;:1},&quot;shadow&quot;:{&quot;brightness&quot;:-0.5,&quot;colorType&quot;:1,&quot;foreColorIndex&quot;:16,&quot;transparency&quot;:0.720000028610229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92.529296875,&quot;width&quot;:859.9550170898438}"/>
  <p:tag name="KSO_WM_TAG_VERSION" val="3.0"/>
  <p:tag name="KSO_WM_TEMPLATE_CATEGORY" val="custom"/>
  <p:tag name="KSO_WM_TEMPLATE_INDEX" val="20230981"/>
  <p:tag name="KSO_WM_UNIT_COMPATIBLE" val="0"/>
  <p:tag name="KSO_WM_UNIT_DIAGRAM_ISNUMVISUAL" val="0"/>
  <p:tag name="KSO_WM_UNIT_DIAGRAM_ISREFERUNIT" val="0"/>
  <p:tag name="KSO_WM_UNIT_HIGHLIGHT" val="0"/>
  <p:tag name="KSO_WM_UNIT_ID" val="custom20230981_6*l_i*1_1"/>
  <p:tag name="KSO_WM_UNIT_INDEX" val="1_1"/>
  <p:tag name="KSO_WM_UNIT_LAYERLEVEL" val="1_1"/>
  <p:tag name="KSO_WM_UNIT_TYPE" val="l_i"/>
</p:tagLst>
</file>

<file path=ppt/tags/tag72.xml><?xml version="1.0" encoding="utf-8"?>
<p:tagLst xmlns:p="http://schemas.openxmlformats.org/presentationml/2006/main">
  <p:tag name="KSO_WM_BEAUTIFY_FLAG" val="#wm#"/>
  <p:tag name="KSO_WM_DIAGRAM_GROUP_CODE" val="l1-1"/>
  <p:tag name="KSO_WM_TAG_VERSION" val="3.0"/>
  <p:tag name="KSO_WM_TEMPLATE_CATEGORY" val="custom"/>
  <p:tag name="KSO_WM_TEMPLATE_INDEX" val="20230981"/>
  <p:tag name="KSO_WM_UNIT_COMPATIBLE" val="0"/>
  <p:tag name="KSO_WM_UNIT_DIAGRAM_ISNUMVISUAL" val="0"/>
  <p:tag name="KSO_WM_UNIT_DIAGRAM_ISREFERUNIT" val="0"/>
  <p:tag name="KSO_WM_UNIT_HIGHLIGHT" val="0"/>
  <p:tag name="KSO_WM_UNIT_ID" val="custom20230981_6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CONTENTS"/>
  <p:tag name="KSO_WM_UNIT_TYPE" val="a"/>
  <p:tag name="KSO_WM_UNIT_VALUE" val="3"/>
</p:tagLst>
</file>

<file path=ppt/tags/tag7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6,&quot;pos&quot;:0,&quot;transparency&quot;:0},{&quot;brightness&quot;:0,&quot;colorType&quot;:1,&quot;foreColorIndex&quot;:8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92.529296875,&quot;width&quot;:859.9550170898438}"/>
  <p:tag name="KSO_WM_TAG_VERSION" val="3.0"/>
  <p:tag name="KSO_WM_TEMPLATE_CATEGORY" val="custom"/>
  <p:tag name="KSO_WM_TEMPLATE_INDEX" val="20230981"/>
  <p:tag name="KSO_WM_UNIT_COMPATIBLE" val="0"/>
  <p:tag name="KSO_WM_UNIT_DIAGRAM_ISNUMVISUAL" val="0"/>
  <p:tag name="KSO_WM_UNIT_DIAGRAM_ISREFERUNIT" val="0"/>
  <p:tag name="KSO_WM_UNIT_HIGHLIGHT" val="0"/>
  <p:tag name="KSO_WM_UNIT_ID" val="custom20230981_6*l_h_i*1_1_1"/>
  <p:tag name="KSO_WM_UNIT_INDEX" val="1_1_1"/>
  <p:tag name="KSO_WM_UNIT_LAYERLEVEL" val="1_1_1"/>
  <p:tag name="KSO_WM_UNIT_PRESET_TEXT" val="Part One"/>
  <p:tag name="KSO_WM_UNIT_SUBTYPE" val="d"/>
  <p:tag name="KSO_WM_UNIT_TYPE" val="l_h_i"/>
</p:tagLst>
</file>

<file path=ppt/tags/tag7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13,&quot;pos&quot;:0,&quot;transparency&quot;:0},{&quot;brightness&quot;:0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92.529296875,&quot;width&quot;:859.9550170898438}"/>
  <p:tag name="KSO_WM_TAG_VERSION" val="3.0"/>
  <p:tag name="KSO_WM_TEMPLATE_CATEGORY" val="custom"/>
  <p:tag name="KSO_WM_TEMPLATE_INDEX" val="20230981"/>
  <p:tag name="KSO_WM_UNIT_COMPATIBLE" val="0"/>
  <p:tag name="KSO_WM_UNIT_DIAGRAM_ISNUMVISUAL" val="0"/>
  <p:tag name="KSO_WM_UNIT_DIAGRAM_ISREFERUNIT" val="0"/>
  <p:tag name="KSO_WM_UNIT_HIGHLIGHT" val="0"/>
  <p:tag name="KSO_WM_UNIT_ID" val="custom20230981_6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  <p:tag name="KSO_WM_UNIT_VALUE" val="10"/>
</p:tagLst>
</file>

<file path=ppt/tags/tag7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6,&quot;pos&quot;:0,&quot;transparency&quot;:0},{&quot;brightness&quot;:0,&quot;colorType&quot;:1,&quot;foreColorIndex&quot;:8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92.529296875,&quot;width&quot;:859.9550170898438}"/>
  <p:tag name="KSO_WM_TAG_VERSION" val="3.0"/>
  <p:tag name="KSO_WM_TEMPLATE_CATEGORY" val="custom"/>
  <p:tag name="KSO_WM_TEMPLATE_INDEX" val="20230981"/>
  <p:tag name="KSO_WM_UNIT_COMPATIBLE" val="0"/>
  <p:tag name="KSO_WM_UNIT_DIAGRAM_ISNUMVISUAL" val="0"/>
  <p:tag name="KSO_WM_UNIT_DIAGRAM_ISREFERUNIT" val="0"/>
  <p:tag name="KSO_WM_UNIT_HIGHLIGHT" val="0"/>
  <p:tag name="KSO_WM_UNIT_ID" val="custom20230981_6*l_h_i*1_2_1"/>
  <p:tag name="KSO_WM_UNIT_INDEX" val="1_2_1"/>
  <p:tag name="KSO_WM_UNIT_LAYERLEVEL" val="1_1_1"/>
  <p:tag name="KSO_WM_UNIT_PRESET_TEXT" val="Part Two"/>
  <p:tag name="KSO_WM_UNIT_SUBTYPE" val="d"/>
  <p:tag name="KSO_WM_UNIT_TYPE" val="l_h_i"/>
</p:tagLst>
</file>

<file path=ppt/tags/tag7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13,&quot;pos&quot;:0,&quot;transparency&quot;:0},{&quot;brightness&quot;:0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92.529296875,&quot;width&quot;:859.9550170898438}"/>
  <p:tag name="KSO_WM_TAG_VERSION" val="3.0"/>
  <p:tag name="KSO_WM_TEMPLATE_CATEGORY" val="custom"/>
  <p:tag name="KSO_WM_TEMPLATE_INDEX" val="20230981"/>
  <p:tag name="KSO_WM_UNIT_COMPATIBLE" val="0"/>
  <p:tag name="KSO_WM_UNIT_DIAGRAM_ISNUMVISUAL" val="0"/>
  <p:tag name="KSO_WM_UNIT_DIAGRAM_ISREFERUNIT" val="0"/>
  <p:tag name="KSO_WM_UNIT_HIGHLIGHT" val="0"/>
  <p:tag name="KSO_WM_UNIT_ID" val="custom20230981_6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  <p:tag name="KSO_WM_UNIT_VALUE" val="10"/>
</p:tagLst>
</file>

<file path=ppt/tags/tag7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6,&quot;pos&quot;:0,&quot;transparency&quot;:0},{&quot;brightness&quot;:0,&quot;colorType&quot;:1,&quot;foreColorIndex&quot;:8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92.529296875,&quot;width&quot;:859.9550170898438}"/>
  <p:tag name="KSO_WM_TAG_VERSION" val="3.0"/>
  <p:tag name="KSO_WM_TEMPLATE_CATEGORY" val="custom"/>
  <p:tag name="KSO_WM_TEMPLATE_INDEX" val="20230981"/>
  <p:tag name="KSO_WM_UNIT_COMPATIBLE" val="0"/>
  <p:tag name="KSO_WM_UNIT_DIAGRAM_ISNUMVISUAL" val="0"/>
  <p:tag name="KSO_WM_UNIT_DIAGRAM_ISREFERUNIT" val="0"/>
  <p:tag name="KSO_WM_UNIT_HIGHLIGHT" val="0"/>
  <p:tag name="KSO_WM_UNIT_ID" val="custom20230981_6*l_h_i*1_3_1"/>
  <p:tag name="KSO_WM_UNIT_INDEX" val="1_3_1"/>
  <p:tag name="KSO_WM_UNIT_LAYERLEVEL" val="1_1_1"/>
  <p:tag name="KSO_WM_UNIT_PRESET_TEXT" val="Part Three"/>
  <p:tag name="KSO_WM_UNIT_SUBTYPE" val="d"/>
  <p:tag name="KSO_WM_UNIT_TYPE" val="l_h_i"/>
</p:tagLst>
</file>

<file path=ppt/tags/tag7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13,&quot;pos&quot;:0,&quot;transparency&quot;:0},{&quot;brightness&quot;:0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92.529296875,&quot;width&quot;:859.9550170898438}"/>
  <p:tag name="KSO_WM_TAG_VERSION" val="3.0"/>
  <p:tag name="KSO_WM_TEMPLATE_CATEGORY" val="custom"/>
  <p:tag name="KSO_WM_TEMPLATE_INDEX" val="20230981"/>
  <p:tag name="KSO_WM_UNIT_COMPATIBLE" val="0"/>
  <p:tag name="KSO_WM_UNIT_DIAGRAM_ISNUMVISUAL" val="0"/>
  <p:tag name="KSO_WM_UNIT_DIAGRAM_ISREFERUNIT" val="0"/>
  <p:tag name="KSO_WM_UNIT_HIGHLIGHT" val="0"/>
  <p:tag name="KSO_WM_UNIT_ID" val="custom20230981_6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  <p:tag name="KSO_WM_UNIT_VALUE" val="10"/>
</p:tagLst>
</file>

<file path=ppt/tags/tag7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6,&quot;pos&quot;:0,&quot;transparency&quot;:0},{&quot;brightness&quot;:0,&quot;colorType&quot;:1,&quot;foreColorIndex&quot;:8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92.529296875,&quot;width&quot;:859.9550170898438}"/>
  <p:tag name="KSO_WM_TAG_VERSION" val="3.0"/>
  <p:tag name="KSO_WM_TEMPLATE_CATEGORY" val="custom"/>
  <p:tag name="KSO_WM_TEMPLATE_INDEX" val="20230981"/>
  <p:tag name="KSO_WM_UNIT_COMPATIBLE" val="0"/>
  <p:tag name="KSO_WM_UNIT_DIAGRAM_ISNUMVISUAL" val="0"/>
  <p:tag name="KSO_WM_UNIT_DIAGRAM_ISREFERUNIT" val="0"/>
  <p:tag name="KSO_WM_UNIT_HIGHLIGHT" val="0"/>
  <p:tag name="KSO_WM_UNIT_ID" val="custom20230981_6*l_h_i*1_4_1"/>
  <p:tag name="KSO_WM_UNIT_INDEX" val="1_4_1"/>
  <p:tag name="KSO_WM_UNIT_LAYERLEVEL" val="1_1_1"/>
  <p:tag name="KSO_WM_UNIT_PRESET_TEXT" val="Part Four"/>
  <p:tag name="KSO_WM_UNIT_SUBTYPE" val="d"/>
  <p:tag name="KSO_WM_UNIT_TYPE" val="l_h_i"/>
</p:tagLst>
</file>

<file path=ppt/tags/tag8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13,&quot;pos&quot;:0,&quot;transparency&quot;:0},{&quot;brightness&quot;:0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92.529296875,&quot;width&quot;:859.9550170898438}"/>
  <p:tag name="KSO_WM_TAG_VERSION" val="3.0"/>
  <p:tag name="KSO_WM_TEMPLATE_CATEGORY" val="custom"/>
  <p:tag name="KSO_WM_TEMPLATE_INDEX" val="20230981"/>
  <p:tag name="KSO_WM_UNIT_COMPATIBLE" val="0"/>
  <p:tag name="KSO_WM_UNIT_DIAGRAM_ISNUMVISUAL" val="0"/>
  <p:tag name="KSO_WM_UNIT_DIAGRAM_ISREFERUNIT" val="0"/>
  <p:tag name="KSO_WM_UNIT_HIGHLIGHT" val="0"/>
  <p:tag name="KSO_WM_UNIT_ID" val="custom20230981_6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  <p:tag name="KSO_WM_UNIT_VALUE" val="10"/>
</p:tagLst>
</file>

<file path=ppt/tags/tag8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6,&quot;pos&quot;:0,&quot;transparency&quot;:0},{&quot;brightness&quot;:0,&quot;colorType&quot;:1,&quot;foreColorIndex&quot;:8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92.529296875,&quot;width&quot;:859.9550170898438}"/>
  <p:tag name="KSO_WM_TAG_VERSION" val="3.0"/>
  <p:tag name="KSO_WM_TEMPLATE_CATEGORY" val="custom"/>
  <p:tag name="KSO_WM_TEMPLATE_INDEX" val="20230981"/>
  <p:tag name="KSO_WM_UNIT_COMPATIBLE" val="0"/>
  <p:tag name="KSO_WM_UNIT_DIAGRAM_ISNUMVISUAL" val="0"/>
  <p:tag name="KSO_WM_UNIT_DIAGRAM_ISREFERUNIT" val="0"/>
  <p:tag name="KSO_WM_UNIT_HIGHLIGHT" val="0"/>
  <p:tag name="KSO_WM_UNIT_ID" val="custom20230981_6*l_h_i*1_5_1"/>
  <p:tag name="KSO_WM_UNIT_INDEX" val="1_5_1"/>
  <p:tag name="KSO_WM_UNIT_LAYERLEVEL" val="1_1_1"/>
  <p:tag name="KSO_WM_UNIT_PRESET_TEXT" val="Part Five"/>
  <p:tag name="KSO_WM_UNIT_SUBTYPE" val="d"/>
  <p:tag name="KSO_WM_UNIT_TYPE" val="l_h_i"/>
</p:tagLst>
</file>

<file path=ppt/tags/tag8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13,&quot;pos&quot;:0,&quot;transparency&quot;:0},{&quot;brightness&quot;:0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92.529296875,&quot;width&quot;:859.9550170898438}"/>
  <p:tag name="KSO_WM_TAG_VERSION" val="3.0"/>
  <p:tag name="KSO_WM_TEMPLATE_CATEGORY" val="custom"/>
  <p:tag name="KSO_WM_TEMPLATE_INDEX" val="20230981"/>
  <p:tag name="KSO_WM_UNIT_COMPATIBLE" val="0"/>
  <p:tag name="KSO_WM_UNIT_DIAGRAM_ISNUMVISUAL" val="0"/>
  <p:tag name="KSO_WM_UNIT_DIAGRAM_ISREFERUNIT" val="0"/>
  <p:tag name="KSO_WM_UNIT_HIGHLIGHT" val="0"/>
  <p:tag name="KSO_WM_UNIT_ID" val="custom20230981_6*l_h_a*1_5_1"/>
  <p:tag name="KSO_WM_UNIT_INDEX" val="1_5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  <p:tag name="KSO_WM_UNIT_VALUE" val="10"/>
</p:tagLst>
</file>

<file path=ppt/tags/tag8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6,&quot;pos&quot;:0,&quot;transparency&quot;:0},{&quot;brightness&quot;:0,&quot;colorType&quot;:1,&quot;foreColorIndex&quot;:8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92.529296875,&quot;width&quot;:859.9550170898438}"/>
  <p:tag name="KSO_WM_TAG_VERSION" val="3.0"/>
  <p:tag name="KSO_WM_TEMPLATE_CATEGORY" val="custom"/>
  <p:tag name="KSO_WM_TEMPLATE_INDEX" val="20230981"/>
  <p:tag name="KSO_WM_UNIT_COMPATIBLE" val="0"/>
  <p:tag name="KSO_WM_UNIT_DIAGRAM_ISNUMVISUAL" val="0"/>
  <p:tag name="KSO_WM_UNIT_DIAGRAM_ISREFERUNIT" val="0"/>
  <p:tag name="KSO_WM_UNIT_HIGHLIGHT" val="0"/>
  <p:tag name="KSO_WM_UNIT_ID" val="custom20230981_6*l_h_i*1_6_1"/>
  <p:tag name="KSO_WM_UNIT_INDEX" val="1_6_1"/>
  <p:tag name="KSO_WM_UNIT_LAYERLEVEL" val="1_1_1"/>
  <p:tag name="KSO_WM_UNIT_PRESET_TEXT" val="Part Six"/>
  <p:tag name="KSO_WM_UNIT_SUBTYPE" val="d"/>
  <p:tag name="KSO_WM_UNIT_TYPE" val="l_h_i"/>
</p:tagLst>
</file>

<file path=ppt/tags/tag8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13,&quot;pos&quot;:0,&quot;transparency&quot;:0},{&quot;brightness&quot;:0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92.529296875,&quot;width&quot;:859.9550170898438}"/>
  <p:tag name="KSO_WM_TAG_VERSION" val="3.0"/>
  <p:tag name="KSO_WM_TEMPLATE_CATEGORY" val="custom"/>
  <p:tag name="KSO_WM_TEMPLATE_INDEX" val="20230981"/>
  <p:tag name="KSO_WM_UNIT_COMPATIBLE" val="0"/>
  <p:tag name="KSO_WM_UNIT_DIAGRAM_ISNUMVISUAL" val="0"/>
  <p:tag name="KSO_WM_UNIT_DIAGRAM_ISREFERUNIT" val="0"/>
  <p:tag name="KSO_WM_UNIT_HIGHLIGHT" val="0"/>
  <p:tag name="KSO_WM_UNIT_ID" val="custom20230981_6*l_h_a*1_6_1"/>
  <p:tag name="KSO_WM_UNIT_INDEX" val="1_6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  <p:tag name="KSO_WM_UNIT_VALUE" val="10"/>
</p:tagLst>
</file>

<file path=ppt/tags/tag8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8,&quot;pos&quot;:0.5,&quot;transparency&quot;:0},{&quot;brightness&quot;:0,&quot;colorType&quot;:1,&quot;foreColorIndex&quot;:8,&quot;pos&quot;:0,&quot;transparency&quot;:1},{&quot;brightness&quot;:0,&quot;colorType&quot;:1,&quot;foreColorIndex&quot;:8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92.529296875,&quot;width&quot;:859.9550170898438}"/>
  <p:tag name="KSO_WM_TAG_VERSION" val="3.0"/>
  <p:tag name="KSO_WM_TEMPLATE_CATEGORY" val="custom"/>
  <p:tag name="KSO_WM_TEMPLATE_INDEX" val="20230981"/>
  <p:tag name="KSO_WM_UNIT_COMPATIBLE" val="0"/>
  <p:tag name="KSO_WM_UNIT_DIAGRAM_ISNUMVISUAL" val="0"/>
  <p:tag name="KSO_WM_UNIT_DIAGRAM_ISREFERUNIT" val="0"/>
  <p:tag name="KSO_WM_UNIT_HIGHLIGHT" val="0"/>
  <p:tag name="KSO_WM_UNIT_ID" val="custom20230981_6*l_h_i*1_2_2"/>
  <p:tag name="KSO_WM_UNIT_INDEX" val="1_2_2"/>
  <p:tag name="KSO_WM_UNIT_LAYERLEVEL" val="1_1_1"/>
  <p:tag name="KSO_WM_UNIT_TYPE" val="l_h_i"/>
</p:tagLst>
</file>

<file path=ppt/tags/tag8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8,&quot;pos&quot;:0.5,&quot;transparency&quot;:0},{&quot;brightness&quot;:0,&quot;colorType&quot;:1,&quot;foreColorIndex&quot;:8,&quot;pos&quot;:0,&quot;transparency&quot;:1},{&quot;brightness&quot;:0,&quot;colorType&quot;:1,&quot;foreColorIndex&quot;:8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92.529296875,&quot;width&quot;:859.9550170898438}"/>
  <p:tag name="KSO_WM_TAG_VERSION" val="3.0"/>
  <p:tag name="KSO_WM_TEMPLATE_CATEGORY" val="custom"/>
  <p:tag name="KSO_WM_TEMPLATE_INDEX" val="20230981"/>
  <p:tag name="KSO_WM_UNIT_COMPATIBLE" val="0"/>
  <p:tag name="KSO_WM_UNIT_DIAGRAM_ISNUMVISUAL" val="0"/>
  <p:tag name="KSO_WM_UNIT_DIAGRAM_ISREFERUNIT" val="0"/>
  <p:tag name="KSO_WM_UNIT_HIGHLIGHT" val="0"/>
  <p:tag name="KSO_WM_UNIT_ID" val="custom20230981_6*l_h_i*1_3_2"/>
  <p:tag name="KSO_WM_UNIT_INDEX" val="1_3_2"/>
  <p:tag name="KSO_WM_UNIT_LAYERLEVEL" val="1_1_1"/>
  <p:tag name="KSO_WM_UNIT_TYPE" val="l_h_i"/>
</p:tagLst>
</file>

<file path=ppt/tags/tag8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8,&quot;pos&quot;:0.5,&quot;transparency&quot;:0},{&quot;brightness&quot;:0,&quot;colorType&quot;:1,&quot;foreColorIndex&quot;:8,&quot;pos&quot;:0,&quot;transparency&quot;:1},{&quot;brightness&quot;:0,&quot;colorType&quot;:1,&quot;foreColorIndex&quot;:8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92.529296875,&quot;width&quot;:859.9550170898438}"/>
  <p:tag name="KSO_WM_TAG_VERSION" val="3.0"/>
  <p:tag name="KSO_WM_TEMPLATE_CATEGORY" val="custom"/>
  <p:tag name="KSO_WM_TEMPLATE_INDEX" val="20230981"/>
  <p:tag name="KSO_WM_UNIT_COMPATIBLE" val="0"/>
  <p:tag name="KSO_WM_UNIT_DIAGRAM_ISNUMVISUAL" val="0"/>
  <p:tag name="KSO_WM_UNIT_DIAGRAM_ISREFERUNIT" val="0"/>
  <p:tag name="KSO_WM_UNIT_HIGHLIGHT" val="0"/>
  <p:tag name="KSO_WM_UNIT_ID" val="custom20230981_6*l_h_i*1_5_2"/>
  <p:tag name="KSO_WM_UNIT_INDEX" val="1_5_2"/>
  <p:tag name="KSO_WM_UNIT_LAYERLEVEL" val="1_1_1"/>
  <p:tag name="KSO_WM_UNIT_TYPE" val="l_h_i"/>
</p:tagLst>
</file>

<file path=ppt/tags/tag8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8,&quot;pos&quot;:0.5,&quot;transparency&quot;:0},{&quot;brightness&quot;:0,&quot;colorType&quot;:1,&quot;foreColorIndex&quot;:8,&quot;pos&quot;:0,&quot;transparency&quot;:1},{&quot;brightness&quot;:0,&quot;colorType&quot;:1,&quot;foreColorIndex&quot;:8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92.529296875,&quot;width&quot;:859.9550170898438}"/>
  <p:tag name="KSO_WM_TAG_VERSION" val="3.0"/>
  <p:tag name="KSO_WM_TEMPLATE_CATEGORY" val="custom"/>
  <p:tag name="KSO_WM_TEMPLATE_INDEX" val="20230981"/>
  <p:tag name="KSO_WM_UNIT_COMPATIBLE" val="0"/>
  <p:tag name="KSO_WM_UNIT_DIAGRAM_ISNUMVISUAL" val="0"/>
  <p:tag name="KSO_WM_UNIT_DIAGRAM_ISREFERUNIT" val="0"/>
  <p:tag name="KSO_WM_UNIT_HIGHLIGHT" val="0"/>
  <p:tag name="KSO_WM_UNIT_ID" val="custom20230981_6*l_h_i*1_6_2"/>
  <p:tag name="KSO_WM_UNIT_INDEX" val="1_6_2"/>
  <p:tag name="KSO_WM_UNIT_LAYERLEVEL" val="1_1_1"/>
  <p:tag name="KSO_WM_UNIT_TYPE" val="l_h_i"/>
</p:tagLst>
</file>

<file path=ppt/tags/tag89.xml><?xml version="1.0" encoding="utf-8"?>
<p:tagLst xmlns:p="http://schemas.openxmlformats.org/presentationml/2006/main">
  <p:tag name="KSO_WM_BEAUTIFY_FLAG" val="#wm#"/>
  <p:tag name="KSO_WM_DIAGRAM_GROUP_CODE" val="l1-1"/>
  <p:tag name="KSO_WM_SLIDE_DIAGTYPE" val="l"/>
  <p:tag name="KSO_WM_SLIDE_ID" val="custom20230981_6"/>
  <p:tag name="KSO_WM_SLIDE_INDEX" val="6"/>
  <p:tag name="KSO_WM_SLIDE_ITEM_CNT" val="6"/>
  <p:tag name="KSO_WM_SLIDE_LAYOUT" val="a_l"/>
  <p:tag name="KSO_WM_SLIDE_LAYOUT_CNT" val="1_1"/>
  <p:tag name="KSO_WM_SLIDE_SUBTYPE" val="diag"/>
  <p:tag name="KSO_WM_SLIDE_TYPE" val="contents"/>
  <p:tag name="KSO_WM_TAG_VERSION" val="3.0"/>
  <p:tag name="KSO_WM_TEMPLATE_CATEGORY" val="custom"/>
  <p:tag name="KSO_WM_TEMPLATE_COLOR_TYPE" val="0"/>
  <p:tag name="KSO_WM_TEMPLATE_INDEX" val="20230981"/>
  <p:tag name="KSO_WM_TEMPLATE_MASTER_TYPE" val="0"/>
  <p:tag name="KSO_WM_TEMPLATE_SUBCATEGORY" val="29"/>
</p:tagLst>
</file>

<file path=ppt/tags/tag90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黑金">
      <a:dk1>
        <a:srgbClr val="000000"/>
      </a:dk1>
      <a:lt1>
        <a:srgbClr val="FFFFFF"/>
      </a:lt1>
      <a:dk2>
        <a:srgbClr val="261300"/>
      </a:dk2>
      <a:lt2>
        <a:srgbClr val="F5F7FF"/>
      </a:lt2>
      <a:accent1>
        <a:srgbClr val="FFA649"/>
      </a:accent1>
      <a:accent2>
        <a:srgbClr val="FFAD69"/>
      </a:accent2>
      <a:accent3>
        <a:srgbClr val="FFCA92"/>
      </a:accent3>
      <a:accent4>
        <a:srgbClr val="E6B074"/>
      </a:accent4>
      <a:accent5>
        <a:srgbClr val="C6917C"/>
      </a:accent5>
      <a:accent6>
        <a:srgbClr val="DD6523"/>
      </a:accent6>
      <a:hlink>
        <a:srgbClr val="304FFE"/>
      </a:hlink>
      <a:folHlink>
        <a:srgbClr val="492067"/>
      </a:folHlink>
    </a:clrScheme>
    <a:fontScheme name="主题字体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spDef>
      <a:spPr>
        <a:solidFill>
          <a:schemeClr val="accent3"/>
        </a:solidFill>
        <a:ln>
          <a:noFill/>
        </a:ln>
      </a:spPr>
      <a:bodyPr anchor="ctr" rtlCol="0"/>
      <a:lstStyle>
        <a:defPPr algn="ctr"/>
      </a:lstStyle>
      <a:style>
        <a:lnRef idx="2">
          <a:schemeClr val="accent1">
            <a:shade val="15000"/>
          </a:schemeClr>
        </a:lnRef>
        <a:fillRef idx="1">
          <a:schemeClr val="accent1"/>
        </a:fillRef>
        <a:effectRef idx="0">
          <a:schemeClr val="accent1"/>
        </a:effectRef>
        <a:fontRef idx="minor">
          <a:schemeClr val="lt1"/>
        </a:fontRef>
      </a:style>
    </a:spDef>
    <a:lnDef>
      <a:spPr>
        <a:ln>
          <a:solidFill>
            <a:schemeClr val="accent3"/>
          </a:solidFill>
        </a:ln>
      </a:spPr>
      <a:bodyPr/>
      <a:lstStyle/>
      <a:style>
        <a:lnRef idx="1">
          <a:schemeClr val="accent1"/>
        </a:lnRef>
        <a:fillRef idx="0">
          <a:schemeClr val="accent1"/>
        </a:fillRef>
        <a:effectRef idx="0">
          <a:schemeClr val="accent1"/>
        </a:effectRef>
        <a:fontRef idx="minor">
          <a:schemeClr val="tx1"/>
        </a:fontRef>
      </a:style>
    </a:lnDef>
    <a:txDef>
      <a:spPr>
        <a:noFill/>
      </a:spPr>
      <a:bodyPr rtlCol="0" wrap="none">
        <a:spAutoFit/>
      </a:bodyPr>
      <a:lstStyle>
        <a:defPPr algn="l">
          <a:defRPr dirty="0" err="1" smtClean="0"/>
        </a:defPPr>
      </a:lstStyle>
    </a:txDef>
  </a:objectDefaults>
</a:theme>
</file>

<file path=ppt/theme/theme3.xml><?xml version="1.0" encoding="utf-8"?>
<a:theme xmlns:r="http://schemas.openxmlformats.org/officeDocument/2006/relationships" xmlns:a="http://schemas.openxmlformats.org/drawingml/2006/main" name="Office 主题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Calibri Light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TH Sarabun PSK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TH Sarabun PSK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16</Paragraphs>
  <Slides>3</Slides>
  <Notes>1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3</vt:i4>
      </vt:variant>
    </vt:vector>
  </HeadingPairs>
  <TitlesOfParts>
    <vt:vector baseType="lpstr" size="8">
      <vt:lpstr>Arial</vt:lpstr>
      <vt:lpstr>Calibri</vt:lpstr>
      <vt:lpstr>微软雅黑</vt:lpstr>
      <vt:lpstr>Calibri Light</vt:lpstr>
      <vt:lpstr>Office Theme</vt:lpstr>
      <vt:lpstr>企业未来趋势预测与应对规划</vt:lpstr>
      <vt:lpstr>目录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2024-09-05T11:51:59.734</cp:lastPrinted>
  <dcterms:created xsi:type="dcterms:W3CDTF">2024-09-05T03:51:59Z</dcterms:created>
  <dcterms:modified xsi:type="dcterms:W3CDTF">2024-09-05T03:52:01Z</dcterms:modified>
</cp:coreProperties>
</file>