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383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F2610-89A8-437E-B1EF-EB000CBAF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98E88-96D4-4355-93FC-9E98B601E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5FC7D-8FC3-442E-ADB3-2C1D7E5CD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C3F8E-9D16-4EB3-A223-3846E402C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603FC3-0E2F-4A5A-A5C0-E9474437D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2C8030-8031-4A47-8B05-09E0FB6F4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3ABDB9-4A8E-4027-B8DC-97FA3DB53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883FE-0926-4581-976E-B852E3290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53626-A522-4F06-B56F-A594CA8CE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4F9D4-47A3-4BFA-9962-BE1BDFF6C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E4CB9-7F58-40B8-9959-1137D1488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373" r:id="rId2"/>
    <p:sldLayoutId id="2147497374" r:id="rId3"/>
    <p:sldLayoutId id="2147497375" r:id="rId4"/>
    <p:sldLayoutId id="2147497376" r:id="rId5"/>
    <p:sldLayoutId id="2147497377" r:id="rId6"/>
    <p:sldLayoutId id="2147497378" r:id="rId7"/>
    <p:sldLayoutId id="2147497379" r:id="rId8"/>
    <p:sldLayoutId id="2147497380" r:id="rId9"/>
    <p:sldLayoutId id="2147497381" r:id="rId10"/>
    <p:sldLayoutId id="2147497382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71046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2023设计师产品设计方案总结PPT模板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封面与目录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设计方案展示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设计概述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设计总结与反思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设计亮点与特色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https://d.book118.com/408071046074006027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2023设计师产品设计方案总结PPT模板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2024-09-05T11:52:00.606</cp:lastPrinted>
  <dcterms:created xsi:type="dcterms:W3CDTF">2024-09-05T03:52:00Z</dcterms:created>
  <dcterms:modified xsi:type="dcterms:W3CDTF">2024-09-05T03:52:02Z</dcterms:modified>
</cp:coreProperties>
</file>