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38B5C-F30E-4755-B3C4-1B51ADED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7CECB-8430-4767-B3C3-144C0225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41DF9-E8D1-4D77-AE34-D7C406F27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08758-8C94-4AC7-A0BA-C51860D05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E40B83-7457-4528-BE9C-04B516ED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B334E-41A3-4E73-B729-331708FC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FD44E-03B4-4C1F-BCB5-F3316003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9B0D3-41F0-4960-99CD-7219E402B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4B8E7-5FE5-4387-BC40-DFE707BB2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EB95F-CC61-4A37-A5D5-0A06ECA3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D912-A0BF-49B4-9A16-9A333F94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2030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教育类书籍读书心得体会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学生心理关注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介绍书籍的作者、出版年份和出版社等基本信息。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作者及出版信息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19" r="23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书籍内容概述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70" r="437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社会影响与评价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简要概括书籍的主题、核心观点和结构框架。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阐述该书籍在教育领域的影响以及读者、评论家对其的评价。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提升教育理念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增强教育实践能力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拓展教育视野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激发教育创新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阅读目的和意义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通过阅读，学习先进的教育理念和教育方法，更新自己的教育观念。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将书中所学知识运用到实际教育工作中，提高教育教学水平。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从书中汲取灵感，尝试在自己的教育实践中进行创新和改进。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了解国内外教育现状与发展趋势，拓宽自己的教育视野。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教育理念探讨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引导发现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22" r="2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65" r="286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作者教育理念解析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作者强调教育应尊重学生的个性差异，因材施教，充分发掘学生的潜能。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作者提倡引导学生通过实践和探索发现知识，培养自主学习和解决问题的能力。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作者关注学生的全面发展，包括知识技能、情感态度、价值观等方面。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我个人曾更偏重应试教育，但本书使我意识到素质教育的重要性，重新审视两者的平衡。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重视应试教育与素质教育平衡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我曾习惯采用灌输式教学，但本书让我认识到引导学生自主发现知识的重要性，促使我反思教学方法。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反思灌输式教学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本书使我更加关注学生的心理健康和情感需求，在教育过程中更加注重情感教育和人文关怀。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与自身教育观念碰撞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本书帮助我跳出传统教育观念的束缚，以更宽广的视野看待教育问题。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00" b="14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792" b="14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拓展教育视野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通过阅读本书，我汲取了许多实用的教育方法和策略，有助于提升我的教育实践能力。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提升教育实践能力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本书所倡导的教育理念激发了我对教育创新的热情和勇气，使我更敢于尝试新的教育方法。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激发教育创新精神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收获与启示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通过创设真实或模拟的情境，使学生在实际环境中学习和运用知识。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以小组为单位，学生自主选择或教师指定项目，学生在完成项目的过程中掌握知识和技能。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学生在课前通过预习材料自主学习，课堂上则主要进行讨论、答疑和深化学习。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书中提到的教学方法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24" b="26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方法在实际教学中应用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情境教学法应用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在语文课上，通过模拟古代市场，让学生体验古代交易过程，深入理解古代经济和文化。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项目式学习应用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在科学课上，小组自主选择研究主题，如制作小型风力发电机，学生在完成项目的过程中掌握相关知识和技能。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翻转课堂应用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在英语课上，学生课前通过预习材料学习语法和词汇，课堂上则进行讨论、角色扮演和口语练习。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https://d.book118.com/408072030032006044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2024-09-24T04:12:09.921</cp:lastPrinted>
  <dcterms:created xsi:type="dcterms:W3CDTF">2024-09-23T20:12:09Z</dcterms:created>
  <dcterms:modified xsi:type="dcterms:W3CDTF">2024-09-23T20:12:11Z</dcterms:modified>
</cp:coreProperties>
</file>