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EE18E2-C491-430A-85E2-0356547D4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34929B-B995-4F83-AEDD-209DD880F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748679-145B-41FB-B363-795447661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51CDE2-0763-4113-8FCA-EAFBA222F7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C88744-57D2-4D5C-9253-E3F7C4727B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DF0D12-E6C5-4E35-A4DE-0987B8B0B6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D1F2EA-60FE-463D-BA1E-CA07F3ED7D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7AF534-72FC-41DB-AEDF-B532476B3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2E01C3-E01E-4F1A-83DB-5A1D3C71A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0258DC-B62E-456D-8E20-F7720BD2A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57D6E1-DA51-47BA-8338-E96DB06C25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7203205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《采购质量管理》ppt课件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采购质量管理概述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采购质量管理流程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采购质量控制方法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采购质量管理体系建设</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采购质量管理案例分析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采购质量管理概述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采购质量管理的定义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采购质量管理是指在采购过程中对产品或服务的全面质量管理，包括供应商选择、合同管理、验收入库、退货处理等环节，旨在确保采购的产品或服务符合预定的质量要求。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采购质量管理涉及的方面</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采购质量管理不仅关注产品的质量，还涉及到供应商的质量保证能力、交货期、价格等方面的管理。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采购质量管理的目标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采购质量管理的目标是确保采购的产品或服务能够满足企业的生产或服务需求，同时降低采购成本和风险。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采购质量管理的定义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提高产品质量</a:t>
            </a:r>
            <a:endParaRPr lang="en-US" sz="1100"/>
          </a:p>
        </p:txBody>
      </p:sp>
      <p:sp>
        <p:nvSpPr>
          <p:cNvPr id="19" name="AutoShape 19"/>
          <p:cNvSpPr/>
          <p:nvPr/>
        </p:nvSpPr>
        <p:spPr>
          <a:xfrm>
            <a:off x="1334659"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通过有效的采购质量管理，可以确保采购的产品或服务的质量符合要求，从而提高最终产品的质量。</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降低成本</a:t>
            </a:r>
            <a:endParaRPr lang="en-US" sz="1100"/>
          </a:p>
        </p:txBody>
      </p:sp>
      <p:sp>
        <p:nvSpPr>
          <p:cNvPr id="25" name="AutoShape 25"/>
          <p:cNvSpPr/>
          <p:nvPr/>
        </p:nvSpPr>
        <p:spPr>
          <a:xfrm>
            <a:off x="3848829"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通过合理的供应商选择和合同管理，可以降低采购成本，提高企业的经济效益。</a:t>
            </a:r>
            <a:endParaRPr lang="en-US" sz="1100"/>
          </a:p>
        </p:txBody>
      </p:sp>
      <p:sp>
        <p:nvSpPr>
          <p:cNvPr id="26" name="AutoShape 26"/>
          <p:cNvSpPr/>
          <p:nvPr/>
        </p:nvSpPr>
        <p:spPr>
          <a:xfrm>
            <a:off x="6259860"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保障生产</a:t>
            </a:r>
            <a:endParaRPr lang="en-US" sz="1100"/>
          </a:p>
        </p:txBody>
      </p:sp>
      <p:sp>
        <p:nvSpPr>
          <p:cNvPr id="27" name="AutoShape 27"/>
          <p:cNvSpPr/>
          <p:nvPr/>
        </p:nvSpPr>
        <p:spPr>
          <a:xfrm>
            <a:off x="6365014"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有效的采购质量管理可以确保企业生产所需的原材料、零部件等的供应，从而保障生产的顺利进行。</a:t>
            </a:r>
            <a:endParaRPr lang="en-US" sz="1100"/>
          </a:p>
        </p:txBody>
      </p:sp>
      <p:sp>
        <p:nvSpPr>
          <p:cNvPr id="28" name="AutoShape 28"/>
          <p:cNvSpPr/>
          <p:nvPr/>
        </p:nvSpPr>
        <p:spPr>
          <a:xfrm>
            <a:off x="8776167"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提升企业竞争力</a:t>
            </a:r>
            <a:endParaRPr lang="en-US" sz="1100"/>
          </a:p>
        </p:txBody>
      </p:sp>
      <p:sp>
        <p:nvSpPr>
          <p:cNvPr id="29" name="AutoShape 29"/>
          <p:cNvSpPr/>
          <p:nvPr/>
        </p:nvSpPr>
        <p:spPr>
          <a:xfrm>
            <a:off x="8881321"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优质的采购质量管理可以提高企业的产品质量和降低成本，从而增强企业的市场竞争力。</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采购质量管理的重要性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全面参与</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采购质量管理需要企业全员参与，包括供应商、生产部门、质量部门等。</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预防为主</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在采购质量管理中，应注重预防措施，通过事先控制和过程管理来降低质量问题出现的概率。</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持续改进</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采购质量管理应不断寻求改进机会，通过持续改进来提高产品质量和降低成本。</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以事实为基础</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在采购质量管理中，应基于事实和数据进行分析和决策，以确保管理决策的科学性和准确性。</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采购质量管理的原则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采购质量管理流程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供应商评价</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定期对供应商进行质量评估，确保供应商持续提供高质量的产品和服务。</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供应商选择</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评估供应商的资质、技术水平、质量保证能力等，确保供应商符合采购要求。</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供应商选择与评价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7350" b="17350"/>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采购物品检验</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对采购物品进行质量检验，确保采购物品符合技术要求和规格。</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采购物品验收</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对检验合格的采购物品进行验收，确保采购物品的数量、规格、外观等符合要求。</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采购物品检验与验收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8880" r="18880"/>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及时发现不合格品，并进行标识和记录。</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根据不合格品的严重程度，采取退货、换货、修理等措施，确保不合格品得到妥善处理。</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不合格品识别</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不合格品处理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采购物品不合格处理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制定评估指标，包括质量、交货期、价格、服务等，对供应商的绩效进行全面评估。</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将评估结果及时反馈给供应商，促进供应商持续改进，提高采购质量。</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评估指标</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评估结果反馈</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供应商绩效评估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采购质量控制方法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https://d.book118.com/408072032054006025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2024-09-02T01:36:07.249</cp:lastPrinted>
  <dcterms:created xsi:type="dcterms:W3CDTF">2024-09-01T17:36:07Z</dcterms:created>
  <dcterms:modified xsi:type="dcterms:W3CDTF">2024-09-01T17:36:09Z</dcterms:modified>
</cp:coreProperties>
</file>