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8C9B9-C045-4849-903C-DC00B403C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29F5C-6431-4D4B-9864-218A7E4DB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B6E07-95B2-4C20-9C5B-9E84CD0C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B545E-502F-4144-8525-3992E19D9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F5A2B-4369-4329-BD05-EE558BA6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AB509-3E8B-444A-99F7-6884731F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F72BA-B0E1-4238-9A69-A7C5AE23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0E952-F42B-41C8-BDBC-1711D39A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A4FEE-58E1-4697-B6A6-F7C757E3F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2916F-35FF-4E2F-A7BA-64F25465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96292-6F77-4BC6-90BA-54832E7C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20461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2023年化工厂化验室年终工作总结报告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化验室工作亮点与成果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对2023年化工厂化验室的工作进行全面总结，评估工作成果，发现问题并提出改进措施，为今后的工作提供参考和借鉴。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化工厂化验室是保障工厂生产安全和质量的重要部门，承担着原料、中间体和产品的检测、分析和质量控制等任务。随着公司业务的不断扩大和产品种类的增加，化验室的工作量和难度也在逐渐提高。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本报告将对2023年化工厂化验室的整体工作进行总结，包括工作任务、完成情况、存在问题、改进措施等方面进行详细阐述。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本报告将涉及化验室的各个岗位和工作环节，包括样品采集、前处理、仪器分析、数据处理、报告编制等。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本报告将重点对化验室在质量体系建设、人员培训、设备维护等方面的内容进行总结和评价。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全年共完成化验任务XX项，涵盖原料、中间体、产品等各环节，确保生产过程的稳定与安全。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化验任务完成情况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定期对化验室内的仪器设备进行维护保养，确保其正常运行，提高工作效率。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组织化验人员参加培训和考核，提升专业技能和操作水平。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化验室日常运营情况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严格遵守安全管理制度，定期开展安全检查，及时整改隐患。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对化验室产生的废弃物进行监测，并定期向有关部门报告，确保符合环保要求。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环保监测与报告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组织化验人员进行应急预案演练，提高应对突发事件的处置能力。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化验室安全与环保工作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化验室技术创新与改进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新检测方法研究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开展新检测方法的研究和应用，提高化验效率和准确性。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仪器设备更新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及时更新仪器设备，引进先进的检测技术和设备，提升化验室的检测能力。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通过技术改进和流程优化，提高工作效率，减少化验时间。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化验室工作亮点与成果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通过改进化验方法和加强人员培训，化验结果的准确度和可靠性得到了显著提高，有效降低了误差率。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准确度提升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化验室优化了工作流程，确保在规定时间内完成各项化验任务，并及时向相关部门提供准确数据和报告。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凭借优质的服务和可靠的化验结果，化验室赢得了客户的广泛认可和好评。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优质化验服务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自动化程度提高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引入先进的化验设备和软件系统，减少了人工操作环节，降低了人为误差，提高了工作效率。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通过分析工作流程中的瓶颈和问题，化验室针对性地采取措施，提高了整体工作效率。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资源合理配置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根据工作量和工作需求，合理安排人员、设备和时间，确保资源得到充分利用。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高效工作流程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化验室重视人才培养和引进，通过内部培训和外部招聘，打造了一支技术过硬、素质优良的团队。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建立完善的激励机制，通过绩效考核、晋升通道等措施，激发了团队成员的工作积极性和创造力。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通过组织团队培训和拓展活动，加强了团队成员之间的沟通和协作能力。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优秀团队建设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https://d.book118.com/408072046125006032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2024-09-10T11:21:37.886</cp:lastPrinted>
  <dcterms:created xsi:type="dcterms:W3CDTF">2024-09-10T03:21:37Z</dcterms:created>
  <dcterms:modified xsi:type="dcterms:W3CDTF">2024-09-10T03:21:40Z</dcterms:modified>
</cp:coreProperties>
</file>