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FFAA18-6E6F-4DBB-A5C3-9E84D1D20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69C03-9CC8-4638-A0D7-D6A817C99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EE174F-920D-41EB-BA4A-B92900A4F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507981-550E-436D-945B-3387A8D9D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7B30BD-10F2-4EC6-9C5E-1A75CA72BB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8DF77C-A1EE-45AE-92F0-CFD4935B78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B87063-3204-477E-9107-F31C81EA2B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B0CDDF-1F9D-4EF7-A164-0BE5FA58A2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FA945F-97C4-4196-BA80-FB8B723F27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F9629E-BDE2-4FDA-8C4F-8A8D1A3DB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3F251-1CB8-4C6B-BBA2-B013C0766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72102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芯片修复与可靠性增强技术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芯片修复技术概述
 芯片故障分类与诊断
 修复技术：激光修复
 修复技术：电子束修复
 可靠性增强技术：设计与制程
 可靠性增强技术：保护涂层
 可靠性测试与评估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芯片修复技术概述</a:t>
            </a:r>
          </a:p>
        </p:txBody>
      </p:sp>
      <p:sp>
        <p:nvSpPr>
          <p:cNvPr id="3" name="Subtitle 2"/>
          <p:cNvSpPr>
            <a:spLocks noGrp="1"/>
          </p:cNvSpPr>
          <p:nvPr>
            <p:ph type="subTitle" idx="1"/>
          </p:nvPr>
        </p:nvSpPr>
        <p:spPr/>
        <p:txBody>
          <a:bodyPr/>
          <a:lstStyle/>
          <a:p>
            <a:r>
              <a:t>芯片修复与可靠性增强技术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芯片修复技术概述</a:t>
            </a:r>
          </a:p>
        </p:txBody>
      </p:sp>
      <p:sp>
        <p:nvSpPr>
          <p:cNvPr id="3" name="Text Placeholder 2"/>
          <p:cNvSpPr>
            <a:spLocks noGrp="1"/>
          </p:cNvSpPr>
          <p:nvPr>
            <p:ph type="body" idx="1"/>
          </p:nvPr>
        </p:nvSpPr>
        <p:spPr/>
        <p:txBody>
          <a:bodyPr/>
          <a:lstStyle/>
          <a:p>
            <a:r>
              <a:t>芯片修复技术概述</a:t>
            </a:r>
          </a:p>
        </p:txBody>
      </p:sp>
      <p:sp>
        <p:nvSpPr>
          <p:cNvPr id="4" name="Content Placeholder 3"/>
          <p:cNvSpPr>
            <a:spLocks noGrp="1"/>
          </p:cNvSpPr>
          <p:nvPr>
            <p:ph sz="half" idx="2"/>
          </p:nvPr>
        </p:nvSpPr>
        <p:spPr/>
        <p:txBody>
          <a:bodyPr/>
          <a:lstStyle/>
          <a:p>
            <a:r>
              <a:t>1.芯片修复技术的重要性和必要性：随着科技的发展，芯片已成为现代电子设备的关键组成部分。然而，由于制造工艺、设计缺陷或外部因素导致芯片出现故障的情况屡见不鲜。因此，芯片修复技术成为一种必要的技术手段，以提高芯片的可靠性和稳定性。</a:t>
            </a:r>
          </a:p>
          <a:p>
            <a:r>
              <a:t>2.芯片修复技术的主要分类：根据修复方法和技术的不同，芯片修复技术可分为物理修复技术、化学修复技术和激光修复技术等。每种技术都有其特点和适用范围，需根据具体故障类型和芯片类型进行选择。</a:t>
            </a:r>
          </a:p>
          <a:p>
            <a:r>
              <a:t>3.芯片修复技术的发展趋势：随着人工智能、机器学习等技术的不断发展，芯片修复技术正朝着智能化、自动化方向发展。通过引入先进的算法和模型，可提高修复效率和准确性，降低人工成本和修复难度。</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芯片修复技术概述</a:t>
            </a:r>
          </a:p>
        </p:txBody>
      </p:sp>
      <p:sp>
        <p:nvSpPr>
          <p:cNvPr id="3" name="Text Placeholder 2"/>
          <p:cNvSpPr>
            <a:spLocks noGrp="1"/>
          </p:cNvSpPr>
          <p:nvPr>
            <p:ph type="body" idx="1"/>
          </p:nvPr>
        </p:nvSpPr>
        <p:spPr/>
        <p:txBody>
          <a:bodyPr/>
          <a:lstStyle/>
          <a:p>
            <a:r>
              <a:t>物理修复技术</a:t>
            </a:r>
          </a:p>
        </p:txBody>
      </p:sp>
      <p:sp>
        <p:nvSpPr>
          <p:cNvPr id="4" name="Content Placeholder 3"/>
          <p:cNvSpPr>
            <a:spLocks noGrp="1"/>
          </p:cNvSpPr>
          <p:nvPr>
            <p:ph sz="half" idx="2"/>
          </p:nvPr>
        </p:nvSpPr>
        <p:spPr/>
        <p:txBody>
          <a:bodyPr/>
          <a:lstStyle/>
          <a:p>
            <a:r>
              <a:t>1.物理修复技术主要是通过物理手段对芯片进行修复，包括研磨、抛光、刻蚀等方法。这种方法主要用于修复芯片表面的损伤或缺陷，恢复芯片的正常功能。</a:t>
            </a:r>
          </a:p>
          <a:p>
            <a:r>
              <a:t>2.物理修复技术的关键在于控制修复过程中的物理参数，如力度、速度、时间等，以确保修复效果。同时，需要避免对芯片造成二次损伤或污染。</a:t>
            </a:r>
          </a:p>
          <a:p>
            <a:r>
              <a:t>3.物理修复技术的发展方向是提高修复精度和效率，通过引入先进的设备和技术手段，实现更高程度的自动化和智能化。</a:t>
            </a:r>
          </a:p>
          <a:p/>
        </p:txBody>
      </p:sp>
      <p:sp>
        <p:nvSpPr>
          <p:cNvPr id="5" name="Text Placeholder 4"/>
          <p:cNvSpPr>
            <a:spLocks noGrp="1"/>
          </p:cNvSpPr>
          <p:nvPr>
            <p:ph type="body" idx="3"/>
          </p:nvPr>
        </p:nvSpPr>
        <p:spPr/>
        <p:txBody>
          <a:bodyPr/>
          <a:lstStyle/>
          <a:p>
            <a:r>
              <a:t>化学修复技术</a:t>
            </a:r>
          </a:p>
        </p:txBody>
      </p:sp>
      <p:sp>
        <p:nvSpPr>
          <p:cNvPr id="6" name="Content Placeholder 5"/>
          <p:cNvSpPr>
            <a:spLocks noGrp="1"/>
          </p:cNvSpPr>
          <p:nvPr>
            <p:ph sz="half" idx="4"/>
          </p:nvPr>
        </p:nvSpPr>
        <p:spPr/>
        <p:txBody>
          <a:bodyPr/>
          <a:lstStyle/>
          <a:p>
            <a:r>
              <a:t>1.化学修复技术主要是通过化学反应对芯片进行修复，包括腐蚀、沉积、氧化等方法。这种方法主要用于修复芯片内部的缺陷或损伤，改变芯片表面的化学性质。</a:t>
            </a:r>
          </a:p>
          <a:p>
            <a:r>
              <a:t>2.化学修复技术的关键在于选择合适的化学试剂和反应条件，以确保修复效果和芯片的安全性。同时，需要严格控制反应过程中的参数和环境条件。</a:t>
            </a:r>
          </a:p>
          <a:p>
            <a:r>
              <a:t>3.化学修复技术的发展方向是探索更为环保、高效、安全的化学试剂和反应条件，提高修复的选择性和可控性。</a:t>
            </a:r>
          </a:p>
          <a:p>
            <a:r>
              <a:t>以上内容仅供参考，具体内容还需根据自身理解和实际情况进行补充和修改。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芯片故障分类与诊断</a:t>
            </a:r>
          </a:p>
        </p:txBody>
      </p:sp>
      <p:sp>
        <p:nvSpPr>
          <p:cNvPr id="3" name="Subtitle 2"/>
          <p:cNvSpPr>
            <a:spLocks noGrp="1"/>
          </p:cNvSpPr>
          <p:nvPr>
            <p:ph type="subTitle" idx="1"/>
          </p:nvPr>
        </p:nvSpPr>
        <p:spPr/>
        <p:txBody>
          <a:bodyPr/>
          <a:lstStyle/>
          <a:p>
            <a:r>
              <a:t>芯片修复与可靠性增强技术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芯片故障分类与诊断</a:t>
            </a:r>
          </a:p>
        </p:txBody>
      </p:sp>
      <p:sp>
        <p:nvSpPr>
          <p:cNvPr id="3" name="Content Placeholder 2"/>
          <p:cNvSpPr>
            <a:spLocks noGrp="1"/>
          </p:cNvSpPr>
          <p:nvPr>
            <p:ph sz="half" idx="2"/>
          </p:nvPr>
        </p:nvSpPr>
        <p:spPr/>
        <p:txBody>
          <a:bodyPr/>
          <a:lstStyle/>
          <a:p>
            <a:r>
              <a:t>1.故障类型：芯片故障可分为硬故障和软故障。硬故障通常指芯片的物理损坏，如断线、短路等；软故障则涉及电路功能异常，如时序错误、逻辑错误等。</a:t>
            </a:r>
          </a:p>
          <a:p>
            <a:r>
              <a:t>2.故障定位：通过对芯片进行功能测试和参数测量，可以定位故障位置，进而针对不同故障类型采取不同的修复策略。</a:t>
            </a:r>
          </a:p>
          <a:p>
            <a:r>
              <a:t>3.故障影响分析：不同类型的芯片故障可能对系统的稳定性和可靠性产生不同程度的影响，因此需要对故障影响进行评估和分析。</a:t>
            </a:r>
          </a:p>
          <a:p/>
        </p:txBody>
      </p:sp>
      <p:sp>
        <p:nvSpPr>
          <p:cNvPr id="4" name="Text Placeholder 3"/>
          <p:cNvSpPr>
            <a:spLocks noGrp="1"/>
          </p:cNvSpPr>
          <p:nvPr>
            <p:ph type="body" idx="3"/>
          </p:nvPr>
        </p:nvSpPr>
        <p:spPr/>
        <p:txBody>
          <a:bodyPr/>
          <a:lstStyle/>
          <a:p>
            <a:r>
              <a:t>芯片故障诊断技术</a:t>
            </a:r>
          </a:p>
        </p:txBody>
      </p:sp>
      <p:sp>
        <p:nvSpPr>
          <p:cNvPr id="5" name="Content Placeholder 4"/>
          <p:cNvSpPr>
            <a:spLocks noGrp="1"/>
          </p:cNvSpPr>
          <p:nvPr>
            <p:ph sz="half" idx="4"/>
          </p:nvPr>
        </p:nvSpPr>
        <p:spPr/>
        <p:txBody>
          <a:bodyPr/>
          <a:lstStyle/>
          <a:p>
            <a:r>
              <a:t>1.基于模型的诊断：通过建立芯片的行为模型，将实际测量值与预期值进行比较，从而识别出故障。</a:t>
            </a:r>
          </a:p>
          <a:p>
            <a:r>
              <a:t>2.基于信号的诊断：通过对芯片工作时产生的信号进行分析，提取特征参数，判断芯片是否出现故障。</a:t>
            </a:r>
          </a:p>
          <a:p>
            <a:r>
              <a:t>3.在线诊断与离线诊断：在线诊断能够在芯片工作过程中实时监测故障，而离线诊断则需要将芯片从系统中拆除进行更为详尽的测试。</a:t>
            </a:r>
          </a:p>
          <a:p>
            <a:r>
              <a:t>以上内容仅供参考，如需获取更多信息，建议您查阅相关文献或咨询专业人士。</a:t>
            </a:r>
          </a:p>
        </p:txBody>
      </p:sp>
      <p:sp>
        <p:nvSpPr>
          <p:cNvPr id="6" name="Text Placeholder 5"/>
          <p:cNvSpPr>
            <a:spLocks noGrp="1"/>
          </p:cNvSpPr>
          <p:nvPr>
            <p:ph type="body" idx="1"/>
          </p:nvPr>
        </p:nvSpPr>
        <p:spPr/>
        <p:txBody>
          <a:bodyPr/>
          <a:lstStyle/>
          <a:p>
            <a:r>
              <a:t>芯片故障分类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修复技术：激光修复</a:t>
            </a:r>
          </a:p>
        </p:txBody>
      </p:sp>
      <p:sp>
        <p:nvSpPr>
          <p:cNvPr id="3" name="Subtitle 2"/>
          <p:cNvSpPr>
            <a:spLocks noGrp="1"/>
          </p:cNvSpPr>
          <p:nvPr>
            <p:ph type="subTitle" idx="1"/>
          </p:nvPr>
        </p:nvSpPr>
        <p:spPr/>
        <p:txBody>
          <a:bodyPr/>
          <a:lstStyle/>
          <a:p>
            <a:r>
              <a:t>芯片修复与可靠性增强技术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修复技术：激光修复</a:t>
            </a:r>
          </a:p>
        </p:txBody>
      </p:sp>
      <p:sp>
        <p:nvSpPr>
          <p:cNvPr id="3" name="Text Placeholder 2"/>
          <p:cNvSpPr>
            <a:spLocks noGrp="1"/>
          </p:cNvSpPr>
          <p:nvPr>
            <p:ph type="body" idx="1"/>
          </p:nvPr>
        </p:nvSpPr>
        <p:spPr/>
        <p:txBody>
          <a:bodyPr/>
          <a:lstStyle/>
          <a:p>
            <a:r>
              <a:t>激光修复技术原理</a:t>
            </a:r>
          </a:p>
        </p:txBody>
      </p:sp>
      <p:sp>
        <p:nvSpPr>
          <p:cNvPr id="4" name="Content Placeholder 3"/>
          <p:cNvSpPr>
            <a:spLocks noGrp="1"/>
          </p:cNvSpPr>
          <p:nvPr>
            <p:ph sz="half" idx="2"/>
          </p:nvPr>
        </p:nvSpPr>
        <p:spPr/>
        <p:txBody>
          <a:bodyPr/>
          <a:lstStyle/>
          <a:p>
            <a:r>
              <a:t>1.激光修复通过高能激光束对芯片损坏部分进行局部加热，促使其熔融并重新凝固，达到修复的目的。</a:t>
            </a:r>
          </a:p>
          <a:p>
            <a:r>
              <a:t>2.与传统修复方法相比，激光修复具有非接触、精度高、热影响小等优点。</a:t>
            </a:r>
          </a:p>
          <a:p>
            <a:r>
              <a:t>3.激光修复技术适用于多种芯片材料和结构，具有较高的普适性。</a:t>
            </a:r>
          </a:p>
          <a:p/>
        </p:txBody>
      </p:sp>
      <p:sp>
        <p:nvSpPr>
          <p:cNvPr id="5" name="Text Placeholder 4"/>
          <p:cNvSpPr>
            <a:spLocks noGrp="1"/>
          </p:cNvSpPr>
          <p:nvPr>
            <p:ph type="body" idx="3"/>
          </p:nvPr>
        </p:nvSpPr>
        <p:spPr/>
        <p:txBody>
          <a:bodyPr/>
          <a:lstStyle/>
          <a:p>
            <a:r>
              <a:t>激光修复设备与系统</a:t>
            </a:r>
          </a:p>
        </p:txBody>
      </p:sp>
      <p:sp>
        <p:nvSpPr>
          <p:cNvPr id="6" name="Content Placeholder 5"/>
          <p:cNvSpPr>
            <a:spLocks noGrp="1"/>
          </p:cNvSpPr>
          <p:nvPr>
            <p:ph sz="half" idx="4"/>
          </p:nvPr>
        </p:nvSpPr>
        <p:spPr/>
        <p:txBody>
          <a:bodyPr/>
          <a:lstStyle/>
          <a:p>
            <a:r>
              <a:t>1.激光修复设备包括激光器、光路系统、控制系统等部分，需要满足高精度、高稳定性、高可靠性的要求。</a:t>
            </a:r>
          </a:p>
          <a:p>
            <a:r>
              <a:t>2.激光修复系统需要具备自动化、智能化等功能，提高修复效率和准确性。</a:t>
            </a:r>
          </a:p>
          <a:p>
            <a:r>
              <a:t>3.激光修复设备与系统需要根据芯片修复的实际需求进行定制和优化。</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修复技术：激光修复</a:t>
            </a:r>
          </a:p>
        </p:txBody>
      </p:sp>
      <p:sp>
        <p:nvSpPr>
          <p:cNvPr id="3" name="Content Placeholder 2"/>
          <p:cNvSpPr>
            <a:spLocks noGrp="1"/>
          </p:cNvSpPr>
          <p:nvPr>
            <p:ph sz="half" idx="2"/>
          </p:nvPr>
        </p:nvSpPr>
        <p:spPr/>
        <p:txBody>
          <a:bodyPr/>
          <a:lstStyle/>
          <a:p>
            <a:r>
              <a:t>1.激光修复工艺流程包括芯片预处理、激光修复、后处理等步骤。</a:t>
            </a:r>
          </a:p>
          <a:p>
            <a:r>
              <a:t>2.在工艺流程中需要严格控制激光功率、扫描速度等参数，确保修复质量。</a:t>
            </a:r>
          </a:p>
          <a:p>
            <a:r>
              <a:t>3.激光修复工艺需要与芯片制造工艺相结合，确保修复后的芯片性能和可靠性。</a:t>
            </a:r>
          </a:p>
          <a:p/>
        </p:txBody>
      </p:sp>
      <p:sp>
        <p:nvSpPr>
          <p:cNvPr id="4" name="Text Placeholder 3"/>
          <p:cNvSpPr>
            <a:spLocks noGrp="1"/>
          </p:cNvSpPr>
          <p:nvPr>
            <p:ph type="body" idx="3"/>
          </p:nvPr>
        </p:nvSpPr>
        <p:spPr/>
        <p:txBody>
          <a:bodyPr/>
          <a:lstStyle/>
          <a:p>
            <a:r>
              <a:t>激光修复质量控制</a:t>
            </a:r>
          </a:p>
        </p:txBody>
      </p:sp>
      <p:sp>
        <p:nvSpPr>
          <p:cNvPr id="5" name="Content Placeholder 4"/>
          <p:cNvSpPr>
            <a:spLocks noGrp="1"/>
          </p:cNvSpPr>
          <p:nvPr>
            <p:ph sz="half" idx="4"/>
          </p:nvPr>
        </p:nvSpPr>
        <p:spPr/>
        <p:txBody>
          <a:bodyPr/>
          <a:lstStyle/>
          <a:p>
            <a:r>
              <a:t>1.激光修复过程中需要对修复质量进行实时监测和控制，确保修复效果符合要求。</a:t>
            </a:r>
          </a:p>
          <a:p>
            <a:r>
              <a:t>2.修复质量的控制指标包括修复后的芯片性能、可靠性、耐久性等。</a:t>
            </a:r>
          </a:p>
          <a:p>
            <a:r>
              <a:t>3.需要建立完善的质量控制体系和标准，确保激光修复技术的稳定性和可靠性。</a:t>
            </a:r>
          </a:p>
          <a:p/>
        </p:txBody>
      </p:sp>
      <p:sp>
        <p:nvSpPr>
          <p:cNvPr id="6" name="Text Placeholder 5"/>
          <p:cNvSpPr>
            <a:spLocks noGrp="1"/>
          </p:cNvSpPr>
          <p:nvPr>
            <p:ph type="body" idx="1"/>
          </p:nvPr>
        </p:nvSpPr>
        <p:spPr/>
        <p:txBody>
          <a:bodyPr/>
          <a:lstStyle/>
          <a:p>
            <a:r>
              <a:t>激光修复工艺流程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修复技术：激光修复</a:t>
            </a:r>
          </a:p>
        </p:txBody>
      </p:sp>
      <p:sp>
        <p:nvSpPr>
          <p:cNvPr id="3" name="Text Placeholder 2"/>
          <p:cNvSpPr>
            <a:spLocks noGrp="1"/>
          </p:cNvSpPr>
          <p:nvPr>
            <p:ph type="body" idx="1"/>
          </p:nvPr>
        </p:nvSpPr>
        <p:spPr/>
        <p:txBody>
          <a:bodyPr/>
          <a:lstStyle/>
          <a:p>
            <a:r>
              <a:t>激光修复技术应用案例</a:t>
            </a:r>
          </a:p>
        </p:txBody>
      </p:sp>
      <p:sp>
        <p:nvSpPr>
          <p:cNvPr id="4" name="Content Placeholder 3"/>
          <p:cNvSpPr>
            <a:spLocks noGrp="1"/>
          </p:cNvSpPr>
          <p:nvPr>
            <p:ph sz="half" idx="2"/>
          </p:nvPr>
        </p:nvSpPr>
        <p:spPr/>
        <p:txBody>
          <a:bodyPr/>
          <a:lstStyle/>
          <a:p>
            <a:r>
              <a:t>1.激光修复技术已经在多种芯片修复场景中得到应用，包括存储器、逻辑电路、传感器等。</a:t>
            </a:r>
          </a:p>
          <a:p>
            <a:r>
              <a:t>2.激光修复技术可以提高芯片的修复率和修复质量，降低修复成本和时间。</a:t>
            </a:r>
          </a:p>
          <a:p>
            <a:r>
              <a:t>3.激光修复技术的应用前景广阔，可以为芯片修复和可靠性增强提供更多的解决方案。</a:t>
            </a:r>
          </a:p>
          <a:p/>
        </p:txBody>
      </p:sp>
      <p:sp>
        <p:nvSpPr>
          <p:cNvPr id="5" name="Text Placeholder 4"/>
          <p:cNvSpPr>
            <a:spLocks noGrp="1"/>
          </p:cNvSpPr>
          <p:nvPr>
            <p:ph type="body" idx="3"/>
          </p:nvPr>
        </p:nvSpPr>
        <p:spPr/>
        <p:txBody>
          <a:bodyPr/>
          <a:lstStyle/>
          <a:p>
            <a:r>
              <a:t>激光修复技术发展趋势</a:t>
            </a:r>
          </a:p>
        </p:txBody>
      </p:sp>
      <p:sp>
        <p:nvSpPr>
          <p:cNvPr id="6" name="Content Placeholder 5"/>
          <p:cNvSpPr>
            <a:spLocks noGrp="1"/>
          </p:cNvSpPr>
          <p:nvPr>
            <p:ph sz="half" idx="4"/>
          </p:nvPr>
        </p:nvSpPr>
        <p:spPr/>
        <p:txBody>
          <a:bodyPr/>
          <a:lstStyle/>
          <a:p>
            <a:r>
              <a:t>1.随着技术的不断进步，激光修复技术将向更高效率、更高精度、更高可靠性的方向发展。</a:t>
            </a:r>
          </a:p>
          <a:p>
            <a:r>
              <a:t>2.激光修复技术将与其他技术相结合，形成更为完善的芯片修复和可靠性增强体系。</a:t>
            </a:r>
          </a:p>
          <a:p>
            <a:r>
              <a:t>3.未来，激光修复技术将在人工智能、物联网等领域得到更广泛的应用，为芯片产业的发展提供有力支持。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修复技术：电子束修复</a:t>
            </a:r>
          </a:p>
        </p:txBody>
      </p:sp>
      <p:sp>
        <p:nvSpPr>
          <p:cNvPr id="3" name="Subtitle 2"/>
          <p:cNvSpPr>
            <a:spLocks noGrp="1"/>
          </p:cNvSpPr>
          <p:nvPr>
            <p:ph type="subTitle" idx="1"/>
          </p:nvPr>
        </p:nvSpPr>
        <p:spPr/>
        <p:txBody>
          <a:bodyPr/>
          <a:lstStyle/>
          <a:p>
            <a:r>
              <a:t>芯片修复与可靠性增强技术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修复技术：电子束修复</a:t>
            </a:r>
          </a:p>
        </p:txBody>
      </p:sp>
      <p:sp>
        <p:nvSpPr>
          <p:cNvPr id="3" name="Text Placeholder 2"/>
          <p:cNvSpPr>
            <a:spLocks noGrp="1"/>
          </p:cNvSpPr>
          <p:nvPr>
            <p:ph type="body" idx="1"/>
          </p:nvPr>
        </p:nvSpPr>
        <p:spPr/>
        <p:txBody>
          <a:bodyPr/>
          <a:lstStyle/>
          <a:p>
            <a:r>
              <a:t>电子束修复技术概述</a:t>
            </a:r>
          </a:p>
        </p:txBody>
      </p:sp>
      <p:sp>
        <p:nvSpPr>
          <p:cNvPr id="4" name="Content Placeholder 3"/>
          <p:cNvSpPr>
            <a:spLocks noGrp="1"/>
          </p:cNvSpPr>
          <p:nvPr>
            <p:ph sz="half" idx="2"/>
          </p:nvPr>
        </p:nvSpPr>
        <p:spPr/>
        <p:txBody>
          <a:bodyPr/>
          <a:lstStyle/>
          <a:p>
            <a:r>
              <a:t>1.电子束修复是一种新型的芯片修复技术，通过高能电子束对芯片进行局部处理，修复损坏的电路和元件。</a:t>
            </a:r>
          </a:p>
          <a:p>
            <a:r>
              <a:t>2.电子束修复具有精度高、非接触、无热效应等优点，可用于修复纳米级别的芯片缺陷。</a:t>
            </a:r>
          </a:p>
          <a:p>
            <a:r>
              <a:t>3.随着芯片技术的不断发展，电子束修复技术在芯片修复领域的应用前景越来越广泛。</a:t>
            </a:r>
          </a:p>
          <a:p/>
        </p:txBody>
      </p:sp>
      <p:sp>
        <p:nvSpPr>
          <p:cNvPr id="5" name="Text Placeholder 4"/>
          <p:cNvSpPr>
            <a:spLocks noGrp="1"/>
          </p:cNvSpPr>
          <p:nvPr>
            <p:ph type="body" idx="3"/>
          </p:nvPr>
        </p:nvSpPr>
        <p:spPr/>
        <p:txBody>
          <a:bodyPr/>
          <a:lstStyle/>
          <a:p>
            <a:r>
              <a:t>电子束修复设备与技术原理</a:t>
            </a:r>
          </a:p>
        </p:txBody>
      </p:sp>
      <p:sp>
        <p:nvSpPr>
          <p:cNvPr id="6" name="Content Placeholder 5"/>
          <p:cNvSpPr>
            <a:spLocks noGrp="1"/>
          </p:cNvSpPr>
          <p:nvPr>
            <p:ph sz="half" idx="4"/>
          </p:nvPr>
        </p:nvSpPr>
        <p:spPr/>
        <p:txBody>
          <a:bodyPr/>
          <a:lstStyle/>
          <a:p>
            <a:r>
              <a:t>1.电子束修复设备主要由电子枪、真空室、控制系统等组成，通过产生高能电子束对芯片进行修复。</a:t>
            </a:r>
          </a:p>
          <a:p>
            <a:r>
              <a:t>2.电子束修复技术原理主要是通过电子束的能量沉积和电离作用，使芯片表面的原子重新排列，达到修复损坏电路和元件的目的。</a:t>
            </a:r>
          </a:p>
          <a:p>
            <a:r>
              <a:t>3.电子束修复技术需要掌握精确的电子束控制和瞄准技术，以确保修复的精度和效果。</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修复技术：电子束修复</a:t>
            </a:r>
          </a:p>
        </p:txBody>
      </p:sp>
      <p:sp>
        <p:nvSpPr>
          <p:cNvPr id="3" name="Text Placeholder 2"/>
          <p:cNvSpPr>
            <a:spLocks noGrp="1"/>
          </p:cNvSpPr>
          <p:nvPr>
            <p:ph type="body" idx="1"/>
          </p:nvPr>
        </p:nvSpPr>
        <p:spPr/>
        <p:txBody>
          <a:bodyPr/>
          <a:lstStyle/>
          <a:p>
            <a:r>
              <a:t>电子束修复工艺流程</a:t>
            </a:r>
          </a:p>
        </p:txBody>
      </p:sp>
      <p:sp>
        <p:nvSpPr>
          <p:cNvPr id="4" name="Content Placeholder 3"/>
          <p:cNvSpPr>
            <a:spLocks noGrp="1"/>
          </p:cNvSpPr>
          <p:nvPr>
            <p:ph sz="half" idx="2"/>
          </p:nvPr>
        </p:nvSpPr>
        <p:spPr/>
        <p:txBody>
          <a:bodyPr/>
          <a:lstStyle/>
          <a:p>
            <a:r>
              <a:t>1.电子束修复工艺流程主要包括样品准备、电子束瞄准、电子束照射、修复效果检测等步骤。</a:t>
            </a:r>
          </a:p>
          <a:p>
            <a:r>
              <a:t>2.在工艺流程中需要保持高真空度，以避免样品表面污染和氧化。</a:t>
            </a:r>
          </a:p>
          <a:p>
            <a:r>
              <a:t>3.工艺流程的优化可以提高修复效率和修复质量，降低成本和时间成本。</a:t>
            </a:r>
          </a:p>
          <a:p/>
        </p:txBody>
      </p:sp>
      <p:sp>
        <p:nvSpPr>
          <p:cNvPr id="5" name="Text Placeholder 4"/>
          <p:cNvSpPr>
            <a:spLocks noGrp="1"/>
          </p:cNvSpPr>
          <p:nvPr>
            <p:ph type="body" idx="3"/>
          </p:nvPr>
        </p:nvSpPr>
        <p:spPr/>
        <p:txBody>
          <a:bodyPr/>
          <a:lstStyle/>
          <a:p>
            <a:r>
              <a:t>电子束修复技术应用范围</a:t>
            </a:r>
          </a:p>
        </p:txBody>
      </p:sp>
      <p:sp>
        <p:nvSpPr>
          <p:cNvPr id="6" name="Content Placeholder 5"/>
          <p:cNvSpPr>
            <a:spLocks noGrp="1"/>
          </p:cNvSpPr>
          <p:nvPr>
            <p:ph sz="half" idx="4"/>
          </p:nvPr>
        </p:nvSpPr>
        <p:spPr/>
        <p:txBody>
          <a:bodyPr/>
          <a:lstStyle/>
          <a:p>
            <a:r>
              <a:t>1.电子束修复技术可以应用于各种类型的芯片修复，包括存储芯片、逻辑芯片、模拟芯片等。</a:t>
            </a:r>
          </a:p>
          <a:p>
            <a:r>
              <a:t>2.电子束修复技术可以用于修复不同类型的芯片缺陷，如断线、短路、元件损坏等。</a:t>
            </a:r>
          </a:p>
          <a:p>
            <a:r>
              <a:t>3.随着技术的不断发展，电子束修复技术的应用范围将不断扩大，为芯片产业的可持续发展提供支持。</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修复技术：电子束修复</a:t>
            </a:r>
          </a:p>
        </p:txBody>
      </p:sp>
      <p:sp>
        <p:nvSpPr>
          <p:cNvPr id="3" name="Text Placeholder 2"/>
          <p:cNvSpPr>
            <a:spLocks noGrp="1"/>
          </p:cNvSpPr>
          <p:nvPr>
            <p:ph type="body" idx="1"/>
          </p:nvPr>
        </p:nvSpPr>
        <p:spPr/>
        <p:txBody>
          <a:bodyPr/>
          <a:lstStyle/>
          <a:p>
            <a:r>
              <a:t>电子束修复技术的优势与挑战</a:t>
            </a:r>
          </a:p>
        </p:txBody>
      </p:sp>
      <p:sp>
        <p:nvSpPr>
          <p:cNvPr id="4" name="Content Placeholder 3"/>
          <p:cNvSpPr>
            <a:spLocks noGrp="1"/>
          </p:cNvSpPr>
          <p:nvPr>
            <p:ph sz="half" idx="2"/>
          </p:nvPr>
        </p:nvSpPr>
        <p:spPr/>
        <p:txBody>
          <a:bodyPr/>
          <a:lstStyle/>
          <a:p>
            <a:r>
              <a:t>1.电子束修复技术的优势在于其高精度、非接触、无热效应等特点，可以实现对纳米级别芯片缺陷的修复。</a:t>
            </a:r>
          </a:p>
          <a:p>
            <a:r>
              <a:t>2.电子束修复技术面临的挑战包括设备成本高、技术难度大、修复效率较低等问题，需要进一步研究和改进。</a:t>
            </a:r>
          </a:p>
          <a:p>
            <a:r>
              <a:t>3.未来，随着技术的不断进步和应用需求的不断提高，电子束修复技术的优势将更加凸显，成为芯片修复领域的重要技术手段之一。</a:t>
            </a:r>
          </a:p>
          <a:p/>
        </p:txBody>
      </p:sp>
      <p:sp>
        <p:nvSpPr>
          <p:cNvPr id="5" name="Text Placeholder 4"/>
          <p:cNvSpPr>
            <a:spLocks noGrp="1"/>
          </p:cNvSpPr>
          <p:nvPr>
            <p:ph type="body" idx="3"/>
          </p:nvPr>
        </p:nvSpPr>
        <p:spPr/>
        <p:txBody>
          <a:bodyPr/>
          <a:lstStyle/>
          <a:p>
            <a:r>
              <a:t>电子束修复技术的发展趋势与前景</a:t>
            </a:r>
          </a:p>
        </p:txBody>
      </p:sp>
      <p:sp>
        <p:nvSpPr>
          <p:cNvPr id="6" name="Content Placeholder 5"/>
          <p:cNvSpPr>
            <a:spLocks noGrp="1"/>
          </p:cNvSpPr>
          <p:nvPr>
            <p:ph sz="half" idx="4"/>
          </p:nvPr>
        </p:nvSpPr>
        <p:spPr/>
        <p:txBody>
          <a:bodyPr/>
          <a:lstStyle/>
          <a:p>
            <a:r>
              <a:t>1.随着芯片技术的快速发展，电子束修复技术将不断升级和完善，提高修复效率和修复质量。</a:t>
            </a:r>
          </a:p>
          <a:p>
            <a:r>
              <a:t>2.未来，电子束修复技术将与人工智能、机器学习等先进技术相结合，实现更加智能化和自动化的修复过程。</a:t>
            </a:r>
          </a:p>
          <a:p>
            <a:r>
              <a:t>3.电子束修复技术的发展前景广阔，将为芯片产业的健康发展提供有力支持，促进经济的繁荣和社会的进步。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可靠性增强技术：设计与制程</a:t>
            </a:r>
          </a:p>
        </p:txBody>
      </p:sp>
      <p:sp>
        <p:nvSpPr>
          <p:cNvPr id="3" name="Subtitle 2"/>
          <p:cNvSpPr>
            <a:spLocks noGrp="1"/>
          </p:cNvSpPr>
          <p:nvPr>
            <p:ph type="subTitle" idx="1"/>
          </p:nvPr>
        </p:nvSpPr>
        <p:spPr/>
        <p:txBody>
          <a:bodyPr/>
          <a:lstStyle/>
          <a:p>
            <a:r>
              <a:t>芯片修复与可靠性增强技术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https://d.book118.com/408072102013006031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芯片修复技术概述</vt:lpstr>
      <vt:lpstr> 芯片修复技术概述</vt:lpstr>
      <vt:lpstr> 芯片修复技术概述</vt:lpstr>
      <vt:lpstr> 芯片故障分类与诊断</vt:lpstr>
      <vt:lpstr> 芯片故障分类与诊断</vt:lpstr>
      <vt:lpstr> 修复技术：激光修复</vt:lpstr>
      <vt:lpstr> 修复技术：激光修复</vt:lpstr>
      <vt:lpstr> 修复技术：激光修复</vt:lpstr>
      <vt:lpstr> 修复技术：激光修复</vt:lpstr>
      <vt:lpstr> 修复技术：电子束修复</vt:lpstr>
      <vt:lpstr> 修复技术：电子束修复</vt:lpstr>
      <vt:lpstr> 修复技术：电子束修复</vt:lpstr>
      <vt:lpstr> 修复技术：电子束修复</vt:lpstr>
      <vt:lpstr> 可靠性增强技术：设计与制程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2024-09-07T19:41:09.206</cp:lastPrinted>
  <dcterms:created xsi:type="dcterms:W3CDTF">2024-09-07T11:41:09Z</dcterms:created>
  <dcterms:modified xsi:type="dcterms:W3CDTF">2024-09-07T11:41:11Z</dcterms:modified>
</cp:coreProperties>
</file>