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2F079C-F796-4BE7-BE9F-451E4D3861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81605A-BDA7-473B-B6EB-C8D54B3F58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6A9D00-D02F-4BBD-8F2D-06A4DD216C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1DC390-AEAD-48B2-82A8-E1768FF53A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E4E7D3A-0F71-4A9F-909E-9F111CC918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118333B-57FB-4F47-83E6-35D2999B9F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74AF728-78AB-474F-88BE-8A2ADC5D45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86E9D0-4A49-4F71-9D4D-C0543DB192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1F12EB-3652-4215-8982-C67360BB2C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2A06BE-A10F-446D-97C4-8D9C754EED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2BE527-824F-409F-B78D-EA66458479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17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5.jpeg" /><Relationship Id="rId4" Type="http://schemas.openxmlformats.org/officeDocument/2006/relationships/image" Target="../media/image11.jpeg" /><Relationship Id="rId5" Type="http://schemas.openxmlformats.org/officeDocument/2006/relationships/image" Target="../media/image6.jpeg" /><Relationship Id="rId6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807311200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孕妇与乳母的膳食摄入量根据不同人群需求调整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2024-01-31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孕妇与乳母膳食重要性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不同孕期及哺乳期膳食需求变化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关键营养素摄入量调整策略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膳食结构调整与优化建议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孕期及哺乳期常见膳食误区解析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个性化膳食计划制定与实施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孕妇与乳母膳食重要性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合理的膳食摄入可以满足孕妇和乳母在孕期和哺乳期的代谢需求，维持身体正常生理功能。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孕妇和乳母需要特别注意补充叶酸、DHA等营养素，以满足胎儿和婴幼儿的特殊需求。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孕妇和乳母在生理上有特殊需求，需要增加能量、蛋白质、钙、铁、锌、碘、维生素A和D等营养素的摄入。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满足特殊生理需求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孕妇和乳母的膳食对胎儿及婴幼儿的生长发育有重要影响，摄入充足的营养素可以促进胎儿及婴幼儿的正常发育。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孕妇在孕期摄入足够的蛋白质、钙、磷等营养素，有助于胎儿骨骼、牙齿、神经等系统的发育。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乳母在哺乳期摄入足够的能量和营养素，可以保证乳汁的质量和数量，满足婴幼儿生长发育的需求。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促进胎儿及婴幼儿生长发育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预防营养相关疾病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合理的膳食摄入可以预防孕妇和乳母出现营养缺乏或过剩的情况，降低营养相关疾病的风险。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孕妇在孕期摄入足够的铁和维生素C，可以预防缺铁性贫血和坏血病等疾病。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乳母在哺乳期摄入足够的钙和维生素D，可以预防骨质疏松和佝偻病等疾病，同时也有助于婴幼儿骨骼的健康发育。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不同孕期及哺乳期膳食需求变化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注重叶酸等营养素补充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孕早期是胎儿神经管发育的关键时期，应注重叶酸、维生素B12等营养素的补充，以降低胎儿神经管畸形的风险。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热量需求基本不变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孕早期胎儿生长速度较慢，母体热量需求与孕前基本保持一致。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蛋白质需求略增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为满足胎儿组织器官分化的需要，母体对蛋白质的需求略有增加。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孕早期膳食需求特点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蛋白质需求显著增加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为满足胎儿组织器官迅速生长的需要，母体对蛋白质的需求显著增加。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铁、钙等矿物质需求增加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孕中期母体血容量增加，对铁的需求增加；同时胎儿骨骼发育需要大量的钙，母体对钙的需求也相应增加。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热量需求逐渐增加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孕中期胎儿生长速度加快，母体对热量的需求逐渐增加。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25324" r="25324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孕中期膳食需求增加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控制热量摄入，避免过度肥胖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孕晚期胎儿生长速度逐渐放缓，母体应适当控制热量摄入，避免过度肥胖增加难产风险。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增加蛋白质摄入，注重优质蛋白质来源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孕晚期母体应继续增加蛋白质摄入，并注重鱼、肉、蛋、奶等优质蛋白质来源的补充。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减少盐分摄入，预防妊娠高血压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孕晚期母体应减少盐分摄入，以预防妊娠高血压等孕期并发症的发生。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孕晚期膳食调整建议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热量需求高于孕期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哺乳期母体需要分泌乳汁哺育婴儿，对热量的需求高于孕期。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蛋白质需求持续较高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哺乳期母体应继续保证充足的蛋白质摄入，以满足乳汁分泌的需要。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注重钙、铁、锌等矿物质的补充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哺乳期母体在分泌乳汁的过程中会丢失大量的钙、铁、锌等矿物质，应注重相应营养素的补充。同时，保持饮食均衡和多样化，以满足自身和宝宝的营养需求。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哺乳期膳食需求变化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关键营养素摄入量调整策略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孕妇和乳母需要增加蛋白质摄入量，以满足胎儿和婴儿生长发育的需要。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优质蛋白质来源包括瘦肉、鱼、禽、蛋、奶类及大豆制品等。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孕妇和乳母应每天摄入适量的动物性食物，同时搭配豆类、坚果等植物性食物，以提高蛋白质的营养价值。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蛋白质摄入量及来源选择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V="1">
            <a:off x="8281295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flipV="1">
            <a:off x="4438401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flipV="1">
            <a:off x="539110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281295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438401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9110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60778" y="4533107"/>
            <a:ext cx="296842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孕妇和乳母需要保证适量的脂肪摄入，以满足能量和必需脂肪酸的需要。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01267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建议选择富含不饱和脂肪酸的植物油，如橄榄油、亚麻籽油等，避免摄入过多动物性脂肪。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450110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控制饱和脂肪酸和反式脂肪酸的摄入量，以降低心血管疾病的风险。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0299" y="1569037"/>
            <a:ext cx="2635073" cy="2635073"/>
          </a:xfrm>
          <a:prstGeom prst="ellipse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9590" y="1569037"/>
            <a:ext cx="2635073" cy="2635073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22484" y="1569037"/>
            <a:ext cx="2635073" cy="2635073"/>
          </a:xfrm>
          <a:prstGeom prst="ellipse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脂肪摄入量及比例控制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80108" y="1287672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025751" y="1468427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孕妇和乳母应保证充足的碳水化合物摄入，以提供能量和节约蛋白质。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999470" y="1050728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480108" y="3069093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2773369" y="3249848"/>
            <a:ext cx="6286500" cy="9715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建议选择低GI（血糖生成指数）的食物，如全麦面包、燕麦、豆类等，有利于控制血糖和体重。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060033" y="2832149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480108" y="4850514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025751" y="503126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避免过多摄入精制糖和高糖食品，以预防妊娠期糖尿病和巨大儿的风险。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999470" y="4613570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6329" b="6329"/>
          <a:stretch>
            <a:fillRect/>
          </a:stretch>
        </p:blipFill>
        <p:spPr>
          <a:xfrm>
            <a:off x="1099415" y="1124574"/>
            <a:ext cx="1926336" cy="1682496"/>
          </a:xfrm>
          <a:prstGeom prst="hexagon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6329" b="6329"/>
          <a:stretch>
            <a:fillRect/>
          </a:stretch>
        </p:blipFill>
        <p:spPr>
          <a:xfrm>
            <a:off x="9163113" y="2905301"/>
            <a:ext cx="1926336" cy="1682496"/>
          </a:xfrm>
          <a:prstGeom prst="hexagon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6329" b="6329"/>
          <a:stretch>
            <a:fillRect/>
          </a:stretch>
        </p:blipFill>
        <p:spPr>
          <a:xfrm>
            <a:off x="1099415" y="4686721"/>
            <a:ext cx="1926336" cy="1682496"/>
          </a:xfrm>
          <a:prstGeom prst="hexagon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碳水化合物摄入量及种类选择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28575">
            <a:solidFill>
              <a:schemeClr val="accent2">
                <a:alpha val="51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孕妇和乳母需要增加维生素和矿物质的摄入量，以满足自身和胎儿或婴儿的需要。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41641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8" name="TextBox 8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增加动物性食物的摄入，如瘦肉、肝、蛋黄等，以补充维生素A、D、B12等脂溶性维生素和铁、锌等矿物质。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建议孕妇和乳母每天摄入适量的新鲜蔬菜和水果，以补充维生素C、叶酸等水溶性维生素。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必要时，可在医生指导下补充多种维生素和矿物质补充剂。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维生素和矿物质补充建议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https://d.book118.com/408073112005006035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2024-09-13T16:41:50.433</cp:lastPrinted>
  <dcterms:created xsi:type="dcterms:W3CDTF">2024-09-13T08:41:50Z</dcterms:created>
  <dcterms:modified xsi:type="dcterms:W3CDTF">2024-09-13T08:41:52Z</dcterms:modified>
</cp:coreProperties>
</file>